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7" r:id="rId2"/>
    <p:sldId id="264" r:id="rId3"/>
    <p:sldId id="279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280" r:id="rId23"/>
  </p:sldIdLst>
  <p:sldSz cx="12192000" cy="6858000"/>
  <p:notesSz cx="6858000" cy="9144000"/>
  <p:defaultTextStyle>
    <a:defPPr>
      <a:defRPr lang="j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74"/>
    <p:restoredTop sz="94768"/>
  </p:normalViewPr>
  <p:slideViewPr>
    <p:cSldViewPr snapToGrid="0">
      <p:cViewPr varScale="1">
        <p:scale>
          <a:sx n="93" d="100"/>
          <a:sy n="93" d="100"/>
        </p:scale>
        <p:origin x="21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jpeg>
</file>

<file path=ppt/media/image18.jpeg>
</file>

<file path=ppt/media/image2.jp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ES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376C63-FAA6-6B42-B73C-0AF68086CC2A}" type="datetimeFigureOut">
              <a:rPr kumimoji="1" lang="ja-ES" altLang="en-US" smtClean="0"/>
              <a:t>20/12/24</a:t>
            </a:fld>
            <a:endParaRPr kumimoji="1" lang="ja-ES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ES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ES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5DD63-0D0D-4A44-A83F-39FE8354CF0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223916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646080-8782-B27B-77D0-AF94A1300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F716F4B-F6F7-A2DD-5913-D0302A81A3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23F0DB-E0C7-12BF-A329-50B1A8790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DC5CC-F715-D141-AFC9-9A52E1CCC738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8E4366-5ADE-FD8D-90CA-544CB6D3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DB52-4950-61F0-53F2-182C1BF7A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787995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611B8C-68E3-CBF8-D121-DA7596CB8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3C105EF-A708-9654-FC46-0AA8FAA63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07F6D3-38FD-51EB-378B-0A99B11D8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C9C19-6F91-B04F-A18D-5A65B388490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825731-3F51-1362-9A38-EF3A81570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B011387-069A-3581-1C39-48384013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056192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CEE99CF-C8BC-1D24-5BC9-82C1E06B89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781D03-611E-D81C-9FA9-A7F81570F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71CFDB-01F8-2643-899D-FBDA7D0A1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A79A5-2AF6-A94E-AA53-C8A9C71E65E2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F584ED-5D37-E68B-4730-3CBFDA048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89272DF-14F0-0400-09C0-2912FBB0F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11813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314FED-3116-8B81-1637-9446E3EE9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CEFC64-8B17-5712-DC3F-349EC94E2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82FA1C-A7AC-B449-4750-BEFE37049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5246-98B6-B54C-8B1E-0CC2EE61CD4C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616189-F865-8F61-4302-9397B3FB0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AFE201-F46E-7F61-6877-EA0610235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635524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A7B255-2C23-30B4-6B76-F5A2DD9D1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AE90C23-480E-8D9C-0422-D6D84F31C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F44BBE4-4EA1-5894-BC38-953E1D06D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F094-C88D-B649-902A-609D71CE7B21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78DD9F-6A88-11B9-DF69-3C516AB78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C70556C-7D82-E4B9-04C9-C31E42558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48318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6F159E-B15D-312D-7E18-ABC32B74F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C3CF51-3F82-3AF0-DD28-F058E9B649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7E392CD-1925-31C5-10C0-65F4CC506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212CBC2-2B62-86C5-1BB4-05D8ADF77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93CE1-0797-1D4B-9B31-CD3918CF0750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A025B4D-2DE1-915A-8C31-510A0D5BB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09C6C2C-DB50-3E86-A3A7-905060D10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880555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99D55B-2D5E-B051-7DC4-194201F9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527B600-4CC4-54D7-43FD-8B99B6B5F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4D98D2-9179-9E01-24CA-B8302ABB95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1AFD39B-0D88-9E25-197C-B0E6ACC4A6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8D3847B-640C-858D-0C3B-5509261765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3AFF592-AFF8-965D-356D-826288F46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D931E-9D75-DE48-82CC-6D74E3343FC5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F766DAC-5A9C-0F95-BD97-00A1EAC8F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4F8376A-7723-B791-5330-F0AD8F3B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51153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ECF251-A746-1FDD-F827-28DC63792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0F4F3C-BD03-0E5A-37D0-09F3DD30A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2CCC-7234-5143-857A-3F90F27E9157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CC1B4B6-24C7-30FE-56B7-64BBFEB7E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6623979-D9A2-0E56-76CB-69C0C2D84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192626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271AFAD-49AC-2CF2-3BF9-B152D21EA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86BC-2700-5944-A7A0-69A6A7C1707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134EE23-7BD7-15BB-7325-3DDFF97AF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7C3132-71E8-2048-C336-4107FB35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2893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0B1D9D-9AC4-219F-D00B-4F4D1AF78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F54BE7-3F83-DCAE-6FAD-09F005D9B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A773A5-E9DD-6FFB-DC6D-8F4E83506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1496326-041F-714E-474D-F2A35A6A5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887-D7E6-E94A-91BC-D43085836DC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1249021-F1E3-9796-AEE2-A11294A72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F560D4B-DDEC-94F3-6036-6EA426D6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58118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C6099E-D2C4-EAA9-F99B-862E65EAD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C398996-2089-5E82-931F-4B8B2222ED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E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094E7F-4194-36F9-3B80-9780C613C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EA95D17-2D45-83D6-C1A5-7AA3D4552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D4C35-ED4A-1C41-AB2E-727636C1E4A1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E1046C3-54AF-2F2E-9643-6F62829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4507643-7993-1DC7-E965-B614106C7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42498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A83C637-BE2A-742F-6E04-194D016B8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F06A848-F880-B7AD-4607-C711352CA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A2F455-91B0-3F8F-3665-15BD5982C4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3FCD41-FCA0-AE49-9BA9-430784A946DC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3FC37A8-EE60-C48A-1EBA-62248388ED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4CCE24-B5FF-44C4-C8D7-2672DD49AA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423721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53664C0A-6F7F-BAB9-CBDF-918F2A82D258}"/>
              </a:ext>
            </a:extLst>
          </p:cNvPr>
          <p:cNvGrpSpPr/>
          <p:nvPr/>
        </p:nvGrpSpPr>
        <p:grpSpPr>
          <a:xfrm>
            <a:off x="336345" y="935406"/>
            <a:ext cx="11332662" cy="4973338"/>
            <a:chOff x="336345" y="935406"/>
            <a:chExt cx="11332662" cy="4973338"/>
          </a:xfrm>
        </p:grpSpPr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197A2124-1A91-1BD9-7A15-DFFE68025F3C}"/>
                </a:ext>
              </a:extLst>
            </p:cNvPr>
            <p:cNvGrpSpPr/>
            <p:nvPr/>
          </p:nvGrpSpPr>
          <p:grpSpPr>
            <a:xfrm>
              <a:off x="1812521" y="935406"/>
              <a:ext cx="9856486" cy="4809527"/>
              <a:chOff x="207819" y="857128"/>
              <a:chExt cx="9856486" cy="4809527"/>
            </a:xfrm>
          </p:grpSpPr>
          <p:grpSp>
            <p:nvGrpSpPr>
              <p:cNvPr id="2" name="グループ化 1">
                <a:extLst>
                  <a:ext uri="{FF2B5EF4-FFF2-40B4-BE49-F238E27FC236}">
                    <a16:creationId xmlns:a16="http://schemas.microsoft.com/office/drawing/2014/main" id="{20394234-51A8-11E9-5FDE-6966F1BEE520}"/>
                  </a:ext>
                </a:extLst>
              </p:cNvPr>
              <p:cNvGrpSpPr/>
              <p:nvPr/>
            </p:nvGrpSpPr>
            <p:grpSpPr>
              <a:xfrm>
                <a:off x="207819" y="857128"/>
                <a:ext cx="9748425" cy="4809527"/>
                <a:chOff x="-112221" y="1465135"/>
                <a:chExt cx="9748425" cy="4809527"/>
              </a:xfrm>
            </p:grpSpPr>
            <p:sp>
              <p:nvSpPr>
                <p:cNvPr id="3" name="正方形/長方形 2">
                  <a:extLst>
                    <a:ext uri="{FF2B5EF4-FFF2-40B4-BE49-F238E27FC236}">
                      <a16:creationId xmlns:a16="http://schemas.microsoft.com/office/drawing/2014/main" id="{DA92E2A6-9D05-4D38-1982-6107B8591C87}"/>
                    </a:ext>
                  </a:extLst>
                </p:cNvPr>
                <p:cNvSpPr/>
                <p:nvPr/>
              </p:nvSpPr>
              <p:spPr>
                <a:xfrm>
                  <a:off x="2494712" y="1465135"/>
                  <a:ext cx="4075360" cy="4809527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dirty="0"/>
                </a:p>
              </p:txBody>
            </p:sp>
            <p:grpSp>
              <p:nvGrpSpPr>
                <p:cNvPr id="4" name="グループ化 3">
                  <a:extLst>
                    <a:ext uri="{FF2B5EF4-FFF2-40B4-BE49-F238E27FC236}">
                      <a16:creationId xmlns:a16="http://schemas.microsoft.com/office/drawing/2014/main" id="{A52038D5-B34D-29A9-EB71-FEB1CB6E613B}"/>
                    </a:ext>
                  </a:extLst>
                </p:cNvPr>
                <p:cNvGrpSpPr/>
                <p:nvPr/>
              </p:nvGrpSpPr>
              <p:grpSpPr>
                <a:xfrm>
                  <a:off x="-112221" y="2678028"/>
                  <a:ext cx="9748425" cy="2982197"/>
                  <a:chOff x="-112221" y="2678028"/>
                  <a:chExt cx="9748425" cy="2982197"/>
                </a:xfrm>
              </p:grpSpPr>
              <p:sp>
                <p:nvSpPr>
                  <p:cNvPr id="5" name="テキスト ボックス 4">
                    <a:extLst>
                      <a:ext uri="{FF2B5EF4-FFF2-40B4-BE49-F238E27FC236}">
                        <a16:creationId xmlns:a16="http://schemas.microsoft.com/office/drawing/2014/main" id="{44D7A222-CA96-315B-847A-DC78F0B5B679}"/>
                      </a:ext>
                    </a:extLst>
                  </p:cNvPr>
                  <p:cNvSpPr txBox="1"/>
                  <p:nvPr/>
                </p:nvSpPr>
                <p:spPr>
                  <a:xfrm>
                    <a:off x="6693360" y="4504855"/>
                    <a:ext cx="294284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回転台</a:t>
                    </a:r>
                    <a:endParaRPr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endParaRPr>
                  </a:p>
                </p:txBody>
              </p:sp>
              <p:grpSp>
                <p:nvGrpSpPr>
                  <p:cNvPr id="6" name="グループ化 5">
                    <a:extLst>
                      <a:ext uri="{FF2B5EF4-FFF2-40B4-BE49-F238E27FC236}">
                        <a16:creationId xmlns:a16="http://schemas.microsoft.com/office/drawing/2014/main" id="{0FD751EC-5223-BF00-A791-DCB9247D40BE}"/>
                      </a:ext>
                    </a:extLst>
                  </p:cNvPr>
                  <p:cNvGrpSpPr/>
                  <p:nvPr/>
                </p:nvGrpSpPr>
                <p:grpSpPr>
                  <a:xfrm>
                    <a:off x="-112221" y="2678028"/>
                    <a:ext cx="8961583" cy="2982197"/>
                    <a:chOff x="-112221" y="2705737"/>
                    <a:chExt cx="8961583" cy="2982197"/>
                  </a:xfrm>
                </p:grpSpPr>
                <p:sp>
                  <p:nvSpPr>
                    <p:cNvPr id="7" name="テキスト ボックス 6">
                      <a:extLst>
                        <a:ext uri="{FF2B5EF4-FFF2-40B4-BE49-F238E27FC236}">
                          <a16:creationId xmlns:a16="http://schemas.microsoft.com/office/drawing/2014/main" id="{DEC7BE07-779C-A1DD-679B-309AEC4C603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120538" y="5226269"/>
                      <a:ext cx="2755392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方位角</a:t>
                      </a:r>
                      <a:r>
                        <a:rPr kumimoji="1" lang="ja-JP" altLang="en-US" sz="240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</a:t>
                      </a:r>
                      <a:r>
                        <a:rPr kumimoji="1" lang="en-US" altLang="ja-JP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cxnSp>
                  <p:nvCxnSpPr>
                    <p:cNvPr id="8" name="直線コネクタ 7">
                      <a:extLst>
                        <a:ext uri="{FF2B5EF4-FFF2-40B4-BE49-F238E27FC236}">
                          <a16:creationId xmlns:a16="http://schemas.microsoft.com/office/drawing/2014/main" id="{8EB7435E-6BE7-A9D6-3456-39F285F296F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112221" y="4933224"/>
                      <a:ext cx="6449118" cy="0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9" name="右矢印 8">
                      <a:extLst>
                        <a:ext uri="{FF2B5EF4-FFF2-40B4-BE49-F238E27FC236}">
                          <a16:creationId xmlns:a16="http://schemas.microsoft.com/office/drawing/2014/main" id="{03725265-0C6E-4176-CC3F-8DE3CC3DA82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483829" y="4886339"/>
                      <a:ext cx="1301319" cy="93771"/>
                    </a:xfrm>
                    <a:prstGeom prst="rightArrow">
                      <a:avLst/>
                    </a:prstGeom>
                    <a:solidFill>
                      <a:srgbClr val="FF0000"/>
                    </a:solidFill>
                    <a:ln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ES" altLang="en-US"/>
                    </a:p>
                  </p:txBody>
                </p:sp>
                <p:sp>
                  <p:nvSpPr>
                    <p:cNvPr id="10" name="テキスト ボックス 9">
                      <a:extLst>
                        <a:ext uri="{FF2B5EF4-FFF2-40B4-BE49-F238E27FC236}">
                          <a16:creationId xmlns:a16="http://schemas.microsoft.com/office/drawing/2014/main" id="{CD655B35-0169-44BC-E30F-ED50AF8A94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0381" y="2705737"/>
                      <a:ext cx="2755392" cy="461665"/>
                    </a:xfrm>
                    <a:prstGeom prst="rect">
                      <a:avLst/>
                    </a:prstGeom>
                    <a:noFill/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ja-E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MKID</a:t>
                      </a:r>
                      <a:r>
                        <a:rPr kumimoji="1" lang="ja-JP" altLang="en-US" sz="240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</a:t>
                      </a:r>
                      <a:r>
                        <a:rPr kumimoji="1" lang="en-US" altLang="ja-JP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sp>
                  <p:nvSpPr>
                    <p:cNvPr id="11" name="テキスト ボックス 10">
                      <a:extLst>
                        <a:ext uri="{FF2B5EF4-FFF2-40B4-BE49-F238E27FC236}">
                          <a16:creationId xmlns:a16="http://schemas.microsoft.com/office/drawing/2014/main" id="{6DE7E51B-E866-D3F6-F07B-001FFB871D1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756732" y="3882318"/>
                      <a:ext cx="2755392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仰角</a:t>
                      </a:r>
                      <a:r>
                        <a:rPr kumimoji="1" lang="en-US" altLang="ja-E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cxnSp>
                  <p:nvCxnSpPr>
                    <p:cNvPr id="12" name="カギ線コネクタ 11">
                      <a:extLst>
                        <a:ext uri="{FF2B5EF4-FFF2-40B4-BE49-F238E27FC236}">
                          <a16:creationId xmlns:a16="http://schemas.microsoft.com/office/drawing/2014/main" id="{5EF006BA-C680-F563-BB8D-99396CA28D7A}"/>
                        </a:ext>
                      </a:extLst>
                    </p:cNvPr>
                    <p:cNvCxnSpPr>
                      <a:cxnSpLocks/>
                      <a:stCxn id="10" idx="3"/>
                      <a:endCxn id="20" idx="0"/>
                    </p:cNvCxnSpPr>
                    <p:nvPr/>
                  </p:nvCxnSpPr>
                  <p:spPr>
                    <a:xfrm>
                      <a:off x="3135773" y="2936570"/>
                      <a:ext cx="5713589" cy="977888"/>
                    </a:xfrm>
                    <a:prstGeom prst="bentConnector2">
                      <a:avLst/>
                    </a:prstGeom>
                    <a:ln w="107950">
                      <a:solidFill>
                        <a:srgbClr val="0070C0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" name="曲線コネクタ 13">
                      <a:extLst>
                        <a:ext uri="{FF2B5EF4-FFF2-40B4-BE49-F238E27FC236}">
                          <a16:creationId xmlns:a16="http://schemas.microsoft.com/office/drawing/2014/main" id="{D176CD99-18D2-E370-29B4-3448F7DB2312}"/>
                        </a:ext>
                      </a:extLst>
                    </p:cNvPr>
                    <p:cNvCxnSpPr>
                      <a:cxnSpLocks/>
                      <a:stCxn id="10" idx="2"/>
                      <a:endCxn id="7" idx="1"/>
                    </p:cNvCxnSpPr>
                    <p:nvPr/>
                  </p:nvCxnSpPr>
                  <p:spPr>
                    <a:xfrm rot="16200000" flipH="1">
                      <a:off x="1294457" y="3631021"/>
                      <a:ext cx="2289700" cy="1362461"/>
                    </a:xfrm>
                    <a:prstGeom prst="curvedConnector2">
                      <a:avLst/>
                    </a:prstGeom>
                    <a:ln w="107950">
                      <a:solidFill>
                        <a:srgbClr val="0070C0"/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" name="テキスト ボックス 14">
                      <a:extLst>
                        <a:ext uri="{FF2B5EF4-FFF2-40B4-BE49-F238E27FC236}">
                          <a16:creationId xmlns:a16="http://schemas.microsoft.com/office/drawing/2014/main" id="{EA752CA8-B75C-5D4F-D473-9DE329C033B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519179" y="3938424"/>
                      <a:ext cx="850184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同期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</p:grpSp>
            </p:grpSp>
          </p:grpSp>
          <p:sp>
            <p:nvSpPr>
              <p:cNvPr id="17" name="下矢印 16">
                <a:extLst>
                  <a:ext uri="{FF2B5EF4-FFF2-40B4-BE49-F238E27FC236}">
                    <a16:creationId xmlns:a16="http://schemas.microsoft.com/office/drawing/2014/main" id="{7E69A2C6-A84C-2C10-59B7-56150429EE03}"/>
                  </a:ext>
                </a:extLst>
              </p:cNvPr>
              <p:cNvSpPr/>
              <p:nvPr/>
            </p:nvSpPr>
            <p:spPr>
              <a:xfrm rot="16200000">
                <a:off x="7712367" y="2663234"/>
                <a:ext cx="48053" cy="1692560"/>
              </a:xfrm>
              <a:prstGeom prst="downArrow">
                <a:avLst/>
              </a:prstGeom>
              <a:solidFill>
                <a:srgbClr val="0070C0"/>
              </a:solidFill>
              <a:ln w="1047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8" name="下矢印 17">
                <a:extLst>
                  <a:ext uri="{FF2B5EF4-FFF2-40B4-BE49-F238E27FC236}">
                    <a16:creationId xmlns:a16="http://schemas.microsoft.com/office/drawing/2014/main" id="{2925F02D-C893-53D4-F469-B4CE3E399B03}"/>
                  </a:ext>
                </a:extLst>
              </p:cNvPr>
              <p:cNvSpPr/>
              <p:nvPr/>
            </p:nvSpPr>
            <p:spPr>
              <a:xfrm rot="16200000" flipH="1">
                <a:off x="7298791" y="3603355"/>
                <a:ext cx="246582" cy="2437079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56B59B38-3E11-6929-8449-7D95E304762C}"/>
                  </a:ext>
                </a:extLst>
              </p:cNvPr>
              <p:cNvSpPr txBox="1"/>
              <p:nvPr/>
            </p:nvSpPr>
            <p:spPr>
              <a:xfrm>
                <a:off x="8640620" y="4614654"/>
                <a:ext cx="1057561" cy="46166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6DEA73E6-99C5-EE8F-3392-8CE563EAABD9}"/>
                  </a:ext>
                </a:extLst>
              </p:cNvPr>
              <p:cNvSpPr txBox="1"/>
              <p:nvPr/>
            </p:nvSpPr>
            <p:spPr>
              <a:xfrm>
                <a:off x="8640621" y="3278742"/>
                <a:ext cx="1057561" cy="46166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F9DCAFD0-0563-CFEF-984F-AFB35430C0FF}"/>
                  </a:ext>
                </a:extLst>
              </p:cNvPr>
              <p:cNvSpPr txBox="1"/>
              <p:nvPr/>
            </p:nvSpPr>
            <p:spPr>
              <a:xfrm>
                <a:off x="7121461" y="304989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F7A2C913-407B-A739-9C7D-6DA94369492E}"/>
                  </a:ext>
                </a:extLst>
              </p:cNvPr>
              <p:cNvSpPr txBox="1"/>
              <p:nvPr/>
            </p:nvSpPr>
            <p:spPr>
              <a:xfrm>
                <a:off x="7121461" y="4383821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BF7E767-C197-A0BC-3B0F-81FA42895533}"/>
                  </a:ext>
                </a:extLst>
              </p:cNvPr>
              <p:cNvSpPr txBox="1"/>
              <p:nvPr/>
            </p:nvSpPr>
            <p:spPr>
              <a:xfrm>
                <a:off x="6436084" y="182745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</p:grp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B5894AA-7200-A263-9A1E-B126416240C9}"/>
                </a:ext>
              </a:extLst>
            </p:cNvPr>
            <p:cNvSpPr/>
            <p:nvPr/>
          </p:nvSpPr>
          <p:spPr>
            <a:xfrm>
              <a:off x="336345" y="3128175"/>
              <a:ext cx="2760548" cy="228970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31E72F1D-5D6D-9984-9597-49C5C73EE686}"/>
                </a:ext>
              </a:extLst>
            </p:cNvPr>
            <p:cNvSpPr txBox="1"/>
            <p:nvPr/>
          </p:nvSpPr>
          <p:spPr>
            <a:xfrm>
              <a:off x="1008905" y="5447079"/>
              <a:ext cx="1470071" cy="46166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回転継手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3134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5E12910-7DDD-C882-BC24-076905282923}"/>
              </a:ext>
            </a:extLst>
          </p:cNvPr>
          <p:cNvSpPr>
            <a:spLocks noChangeAspect="1"/>
          </p:cNvSpPr>
          <p:nvPr/>
        </p:nvSpPr>
        <p:spPr>
          <a:xfrm>
            <a:off x="2244436" y="581890"/>
            <a:ext cx="7287492" cy="5465619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3" name="上下矢印 2">
            <a:extLst>
              <a:ext uri="{FF2B5EF4-FFF2-40B4-BE49-F238E27FC236}">
                <a16:creationId xmlns:a16="http://schemas.microsoft.com/office/drawing/2014/main" id="{90A6B7C1-8324-75C4-18F9-9E9B82F2AE7D}"/>
              </a:ext>
            </a:extLst>
          </p:cNvPr>
          <p:cNvSpPr/>
          <p:nvPr/>
        </p:nvSpPr>
        <p:spPr>
          <a:xfrm rot="10800000" flipH="1">
            <a:off x="7078254" y="2624965"/>
            <a:ext cx="237996" cy="840562"/>
          </a:xfrm>
          <a:prstGeom prst="upDownArrow">
            <a:avLst>
              <a:gd name="adj1" fmla="val 39045"/>
              <a:gd name="adj2" fmla="val 50000"/>
            </a:avLst>
          </a:prstGeom>
          <a:solidFill>
            <a:srgbClr val="FF0000"/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4" name="上下矢印 3">
            <a:extLst>
              <a:ext uri="{FF2B5EF4-FFF2-40B4-BE49-F238E27FC236}">
                <a16:creationId xmlns:a16="http://schemas.microsoft.com/office/drawing/2014/main" id="{DD01D7D0-5C3D-41B0-A020-7E7C56620555}"/>
              </a:ext>
            </a:extLst>
          </p:cNvPr>
          <p:cNvSpPr/>
          <p:nvPr/>
        </p:nvSpPr>
        <p:spPr>
          <a:xfrm rot="5400000" flipH="1">
            <a:off x="5978381" y="3249036"/>
            <a:ext cx="286012" cy="1168426"/>
          </a:xfrm>
          <a:prstGeom prst="upDownArrow">
            <a:avLst>
              <a:gd name="adj1" fmla="val 39045"/>
              <a:gd name="adj2" fmla="val 50000"/>
            </a:avLst>
          </a:prstGeom>
          <a:solidFill>
            <a:srgbClr val="FF0000"/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096F8C-562B-90A1-DBE3-BF2F0DDB64AC}"/>
              </a:ext>
            </a:extLst>
          </p:cNvPr>
          <p:cNvSpPr txBox="1"/>
          <p:nvPr/>
        </p:nvSpPr>
        <p:spPr>
          <a:xfrm>
            <a:off x="5816252" y="3976255"/>
            <a:ext cx="889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秒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68955DF-7BBE-0396-AAC3-811E999B2B44}"/>
              </a:ext>
            </a:extLst>
          </p:cNvPr>
          <p:cNvSpPr txBox="1"/>
          <p:nvPr/>
        </p:nvSpPr>
        <p:spPr>
          <a:xfrm>
            <a:off x="7316250" y="2845191"/>
            <a:ext cx="889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+1</a:t>
            </a:r>
            <a:endParaRPr kumimoji="1" lang="ja-ES" altLang="en-US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3757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11161782-115B-65E4-9964-936C0A8C3388}"/>
              </a:ext>
            </a:extLst>
          </p:cNvPr>
          <p:cNvGrpSpPr/>
          <p:nvPr/>
        </p:nvGrpSpPr>
        <p:grpSpPr>
          <a:xfrm>
            <a:off x="2273077" y="424121"/>
            <a:ext cx="7210622" cy="5720486"/>
            <a:chOff x="2203804" y="368702"/>
            <a:chExt cx="7210622" cy="5720486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A1585C6C-A3B8-A5A8-81F4-79EF17FF30D7}"/>
                </a:ext>
              </a:extLst>
            </p:cNvPr>
            <p:cNvGrpSpPr/>
            <p:nvPr/>
          </p:nvGrpSpPr>
          <p:grpSpPr>
            <a:xfrm>
              <a:off x="2281877" y="368702"/>
              <a:ext cx="7132549" cy="5720486"/>
              <a:chOff x="548777" y="978345"/>
              <a:chExt cx="6324601" cy="5100172"/>
            </a:xfrm>
          </p:grpSpPr>
          <p:sp>
            <p:nvSpPr>
              <p:cNvPr id="3" name="正方形/長方形 2">
                <a:extLst>
                  <a:ext uri="{FF2B5EF4-FFF2-40B4-BE49-F238E27FC236}">
                    <a16:creationId xmlns:a16="http://schemas.microsoft.com/office/drawing/2014/main" id="{C3DA0BD4-8CDC-8F5F-76C3-D8FCE483F4DB}"/>
                  </a:ext>
                </a:extLst>
              </p:cNvPr>
              <p:cNvSpPr/>
              <p:nvPr/>
            </p:nvSpPr>
            <p:spPr>
              <a:xfrm>
                <a:off x="548777" y="1335068"/>
                <a:ext cx="6324601" cy="4743449"/>
              </a:xfrm>
              <a:prstGeom prst="rect">
                <a:avLst/>
              </a:prstGeom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FFEF0E3C-DB0F-609E-89F7-DFB6B9337936}"/>
                  </a:ext>
                </a:extLst>
              </p:cNvPr>
              <p:cNvSpPr txBox="1"/>
              <p:nvPr/>
            </p:nvSpPr>
            <p:spPr>
              <a:xfrm>
                <a:off x="988322" y="978345"/>
                <a:ext cx="1763152" cy="35672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バレルジャック</a:t>
                </a:r>
              </a:p>
            </p:txBody>
          </p:sp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8B9E33A9-E5AB-32F7-486E-C2C2EDB61AE7}"/>
                  </a:ext>
                </a:extLst>
              </p:cNvPr>
              <p:cNvSpPr/>
              <p:nvPr/>
            </p:nvSpPr>
            <p:spPr>
              <a:xfrm>
                <a:off x="742779" y="2789985"/>
                <a:ext cx="731041" cy="563226"/>
              </a:xfrm>
              <a:prstGeom prst="ellipse">
                <a:avLst/>
              </a:prstGeom>
              <a:noFill/>
              <a:ln w="635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</p:grp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12B3EC70-B8D7-308F-A118-3461E385296A}"/>
                </a:ext>
              </a:extLst>
            </p:cNvPr>
            <p:cNvSpPr/>
            <p:nvPr/>
          </p:nvSpPr>
          <p:spPr>
            <a:xfrm rot="5400000">
              <a:off x="3031193" y="1125172"/>
              <a:ext cx="1267297" cy="762632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E0F0C1E9-732C-7959-85A6-9A02BECFCC93}"/>
                </a:ext>
              </a:extLst>
            </p:cNvPr>
            <p:cNvSpPr txBox="1"/>
            <p:nvPr/>
          </p:nvSpPr>
          <p:spPr>
            <a:xfrm>
              <a:off x="2203804" y="3171795"/>
              <a:ext cx="1578487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Micro-USB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3730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A71E982-DC11-EF6A-8040-FF9BAE919D9E}"/>
              </a:ext>
            </a:extLst>
          </p:cNvPr>
          <p:cNvSpPr>
            <a:spLocks noChangeAspect="1"/>
          </p:cNvSpPr>
          <p:nvPr/>
        </p:nvSpPr>
        <p:spPr>
          <a:xfrm rot="5400000">
            <a:off x="2881656" y="1055969"/>
            <a:ext cx="6428687" cy="4746061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995EBDAD-C542-8AC2-4E0C-958A7D652BF5}"/>
              </a:ext>
            </a:extLst>
          </p:cNvPr>
          <p:cNvCxnSpPr>
            <a:cxnSpLocks/>
          </p:cNvCxnSpPr>
          <p:nvPr/>
        </p:nvCxnSpPr>
        <p:spPr>
          <a:xfrm flipH="1" flipV="1">
            <a:off x="5140036" y="595745"/>
            <a:ext cx="831273" cy="138546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2A998F0-2922-AEE7-CD27-C943DA7F1F0A}"/>
              </a:ext>
            </a:extLst>
          </p:cNvPr>
          <p:cNvSpPr txBox="1"/>
          <p:nvPr/>
        </p:nvSpPr>
        <p:spPr>
          <a:xfrm>
            <a:off x="3899792" y="395690"/>
            <a:ext cx="1240244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バッフル</a:t>
            </a: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A4A3D116-1991-9351-9AF4-B1678B1AF7C0}"/>
              </a:ext>
            </a:extLst>
          </p:cNvPr>
          <p:cNvCxnSpPr>
            <a:cxnSpLocks/>
          </p:cNvCxnSpPr>
          <p:nvPr/>
        </p:nvCxnSpPr>
        <p:spPr>
          <a:xfrm flipV="1">
            <a:off x="5985164" y="4591945"/>
            <a:ext cx="1146333" cy="748607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52459CC4-632B-2C90-8752-6F29037C396C}"/>
              </a:ext>
            </a:extLst>
          </p:cNvPr>
          <p:cNvCxnSpPr>
            <a:cxnSpLocks/>
            <a:endCxn id="20" idx="0"/>
          </p:cNvCxnSpPr>
          <p:nvPr/>
        </p:nvCxnSpPr>
        <p:spPr>
          <a:xfrm flipH="1">
            <a:off x="5140036" y="3217761"/>
            <a:ext cx="637308" cy="394856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D11290F-CAF5-A869-B155-411DFA9B74F6}"/>
              </a:ext>
            </a:extLst>
          </p:cNvPr>
          <p:cNvSpPr txBox="1"/>
          <p:nvPr/>
        </p:nvSpPr>
        <p:spPr>
          <a:xfrm>
            <a:off x="3998701" y="3612617"/>
            <a:ext cx="2282669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クライオスタット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5E357249-E0BF-322B-FB8F-C49F0CFD1EFF}"/>
              </a:ext>
            </a:extLst>
          </p:cNvPr>
          <p:cNvSpPr txBox="1"/>
          <p:nvPr/>
        </p:nvSpPr>
        <p:spPr>
          <a:xfrm>
            <a:off x="6642994" y="4191835"/>
            <a:ext cx="977006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回転台</a:t>
            </a:r>
          </a:p>
        </p:txBody>
      </p:sp>
    </p:spTree>
    <p:extLst>
      <p:ext uri="{BB962C8B-B14F-4D97-AF65-F5344CB8AC3E}">
        <p14:creationId xmlns:p14="http://schemas.microsoft.com/office/powerpoint/2010/main" val="4175293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7E98B0B2-67DF-0EE6-8FE1-D93CC104FFBC}"/>
              </a:ext>
            </a:extLst>
          </p:cNvPr>
          <p:cNvGrpSpPr/>
          <p:nvPr/>
        </p:nvGrpSpPr>
        <p:grpSpPr>
          <a:xfrm>
            <a:off x="1447627" y="999350"/>
            <a:ext cx="9296745" cy="4511709"/>
            <a:chOff x="1447627" y="999350"/>
            <a:chExt cx="9296745" cy="4511709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98EDB4F2-F472-B939-C3A8-DABEB55F680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47627" y="1346940"/>
              <a:ext cx="9296745" cy="4164119"/>
              <a:chOff x="5410201" y="621150"/>
              <a:chExt cx="6061503" cy="2743199"/>
            </a:xfrm>
          </p:grpSpPr>
          <p:pic>
            <p:nvPicPr>
              <p:cNvPr id="3" name="図 2" descr="帽子, カラフル, 食品, ボール が含まれている画像&#10;&#10;自動的に生成された説明">
                <a:extLst>
                  <a:ext uri="{FF2B5EF4-FFF2-40B4-BE49-F238E27FC236}">
                    <a16:creationId xmlns:a16="http://schemas.microsoft.com/office/drawing/2014/main" id="{D38A7541-94A0-D4DE-A1F7-491C459C42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470566" y="621150"/>
                <a:ext cx="5486398" cy="2743199"/>
              </a:xfrm>
              <a:prstGeom prst="rect">
                <a:avLst/>
              </a:prstGeom>
            </p:spPr>
          </p:pic>
          <p:cxnSp>
            <p:nvCxnSpPr>
              <p:cNvPr id="5" name="直線コネクタ 4">
                <a:extLst>
                  <a:ext uri="{FF2B5EF4-FFF2-40B4-BE49-F238E27FC236}">
                    <a16:creationId xmlns:a16="http://schemas.microsoft.com/office/drawing/2014/main" id="{2772C30B-CDAA-839A-D5CB-E25C663AC9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8840" y="1027869"/>
                <a:ext cx="4703794" cy="0"/>
              </a:xfrm>
              <a:prstGeom prst="line">
                <a:avLst/>
              </a:prstGeom>
              <a:ln w="63500"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線コネクタ 5">
                <a:extLst>
                  <a:ext uri="{FF2B5EF4-FFF2-40B4-BE49-F238E27FC236}">
                    <a16:creationId xmlns:a16="http://schemas.microsoft.com/office/drawing/2014/main" id="{377C3A2C-07E8-2885-C02B-055F91D1A2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0201" y="2070355"/>
                <a:ext cx="5630332" cy="0"/>
              </a:xfrm>
              <a:prstGeom prst="line">
                <a:avLst/>
              </a:prstGeom>
              <a:ln w="63500"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ドーナツ 6">
                <a:extLst>
                  <a:ext uri="{FF2B5EF4-FFF2-40B4-BE49-F238E27FC236}">
                    <a16:creationId xmlns:a16="http://schemas.microsoft.com/office/drawing/2014/main" id="{9E94C549-4042-BD8B-DEFF-E31006DF6E6F}"/>
                  </a:ext>
                </a:extLst>
              </p:cNvPr>
              <p:cNvSpPr/>
              <p:nvPr/>
            </p:nvSpPr>
            <p:spPr>
              <a:xfrm>
                <a:off x="8610600" y="1037075"/>
                <a:ext cx="1030111" cy="1030426"/>
              </a:xfrm>
              <a:prstGeom prst="donut">
                <a:avLst>
                  <a:gd name="adj" fmla="val 17693"/>
                </a:avLst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右矢印 7">
                <a:extLst>
                  <a:ext uri="{FF2B5EF4-FFF2-40B4-BE49-F238E27FC236}">
                    <a16:creationId xmlns:a16="http://schemas.microsoft.com/office/drawing/2014/main" id="{0493900F-B5C3-5480-F4AE-36F5645E5CDA}"/>
                  </a:ext>
                </a:extLst>
              </p:cNvPr>
              <p:cNvSpPr/>
              <p:nvPr/>
            </p:nvSpPr>
            <p:spPr>
              <a:xfrm rot="10800000">
                <a:off x="7101572" y="1341451"/>
                <a:ext cx="1308649" cy="440266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9" name="円弧 8">
                <a:extLst>
                  <a:ext uri="{FF2B5EF4-FFF2-40B4-BE49-F238E27FC236}">
                    <a16:creationId xmlns:a16="http://schemas.microsoft.com/office/drawing/2014/main" id="{354AD9FE-632A-3221-24F4-A0EDB070ADA8}"/>
                  </a:ext>
                </a:extLst>
              </p:cNvPr>
              <p:cNvSpPr/>
              <p:nvPr/>
            </p:nvSpPr>
            <p:spPr>
              <a:xfrm rot="2846161">
                <a:off x="8849781" y="964494"/>
                <a:ext cx="1128714" cy="1194178"/>
              </a:xfrm>
              <a:prstGeom prst="arc">
                <a:avLst/>
              </a:prstGeom>
              <a:noFill/>
              <a:ln w="63500">
                <a:solidFill>
                  <a:srgbClr val="FF0000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0" name="正方形/長方形 9">
                <a:extLst>
                  <a:ext uri="{FF2B5EF4-FFF2-40B4-BE49-F238E27FC236}">
                    <a16:creationId xmlns:a16="http://schemas.microsoft.com/office/drawing/2014/main" id="{AF5044AF-04FE-7D61-B6EE-FEC350D85D3F}"/>
                  </a:ext>
                </a:extLst>
              </p:cNvPr>
              <p:cNvSpPr/>
              <p:nvPr/>
            </p:nvSpPr>
            <p:spPr>
              <a:xfrm>
                <a:off x="5657128" y="1410414"/>
                <a:ext cx="1181431" cy="371304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地球の自転</a:t>
                </a:r>
                <a:endPara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10986441-A254-AF70-A263-0979F8DAD0C4}"/>
                  </a:ext>
                </a:extLst>
              </p:cNvPr>
              <p:cNvSpPr/>
              <p:nvPr/>
            </p:nvSpPr>
            <p:spPr>
              <a:xfrm>
                <a:off x="10166737" y="1410414"/>
                <a:ext cx="1304967" cy="34498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望遠鏡の回転</a:t>
                </a:r>
                <a:endPara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6A6852A8-A66F-FB8D-EBC5-67F833BA7F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08325" y="1996375"/>
              <a:ext cx="273130" cy="27313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E6E7F448-7601-D654-F0DB-79B698313520}"/>
                </a:ext>
              </a:extLst>
            </p:cNvPr>
            <p:cNvCxnSpPr>
              <a:cxnSpLocks/>
              <a:endCxn id="17" idx="2"/>
            </p:cNvCxnSpPr>
            <p:nvPr/>
          </p:nvCxnSpPr>
          <p:spPr>
            <a:xfrm flipV="1">
              <a:off x="7344890" y="1449756"/>
              <a:ext cx="926524" cy="683184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ACE52D0-9F6A-1993-96F0-8D6D383FD607}"/>
                </a:ext>
              </a:extLst>
            </p:cNvPr>
            <p:cNvSpPr/>
            <p:nvPr/>
          </p:nvSpPr>
          <p:spPr>
            <a:xfrm>
              <a:off x="7881431" y="999350"/>
              <a:ext cx="779966" cy="4504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1600" dirty="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視野</a:t>
              </a:r>
              <a:endParaRPr kumimoji="1" lang="en-US" altLang="ja-E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711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2136C517-253A-DE9E-B240-99F190CA1CCA}"/>
              </a:ext>
            </a:extLst>
          </p:cNvPr>
          <p:cNvGrpSpPr/>
          <p:nvPr/>
        </p:nvGrpSpPr>
        <p:grpSpPr>
          <a:xfrm>
            <a:off x="2078182" y="581891"/>
            <a:ext cx="9088582" cy="5874331"/>
            <a:chOff x="2078182" y="581891"/>
            <a:chExt cx="9088582" cy="5874331"/>
          </a:xfrm>
        </p:grpSpPr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94BF04A0-5ABB-AABB-BFC1-E49560D74468}"/>
                </a:ext>
              </a:extLst>
            </p:cNvPr>
            <p:cNvGrpSpPr/>
            <p:nvPr/>
          </p:nvGrpSpPr>
          <p:grpSpPr>
            <a:xfrm>
              <a:off x="2078182" y="581891"/>
              <a:ext cx="7564582" cy="5874331"/>
              <a:chOff x="2078182" y="581891"/>
              <a:chExt cx="7564582" cy="5874331"/>
            </a:xfrm>
          </p:grpSpPr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7AEB89BF-A742-D902-14F9-8C5F131D9F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8182" y="581891"/>
                <a:ext cx="7564582" cy="0"/>
              </a:xfrm>
              <a:prstGeom prst="line">
                <a:avLst/>
              </a:prstGeom>
              <a:ln w="69850">
                <a:solidFill>
                  <a:schemeClr val="tx1"/>
                </a:solidFill>
                <a:headEnd type="oval"/>
                <a:tailEnd type="oval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線コネクタ 4">
                <a:extLst>
                  <a:ext uri="{FF2B5EF4-FFF2-40B4-BE49-F238E27FC236}">
                    <a16:creationId xmlns:a16="http://schemas.microsoft.com/office/drawing/2014/main" id="{BEAA8353-5046-BCBE-BC04-3FCD767FDA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8182" y="6456222"/>
                <a:ext cx="7564582" cy="0"/>
              </a:xfrm>
              <a:prstGeom prst="line">
                <a:avLst/>
              </a:prstGeom>
              <a:ln w="69850">
                <a:solidFill>
                  <a:schemeClr val="tx1"/>
                </a:solidFill>
                <a:headEnd type="oval"/>
                <a:tailEnd type="oval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線コネクタ 6">
                <a:extLst>
                  <a:ext uri="{FF2B5EF4-FFF2-40B4-BE49-F238E27FC236}">
                    <a16:creationId xmlns:a16="http://schemas.microsoft.com/office/drawing/2014/main" id="{39605DAE-9FDB-FA06-32EB-72834A4D3C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29745" y="5929745"/>
                <a:ext cx="0" cy="526477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コネクタ 9">
                <a:extLst>
                  <a:ext uri="{FF2B5EF4-FFF2-40B4-BE49-F238E27FC236}">
                    <a16:creationId xmlns:a16="http://schemas.microsoft.com/office/drawing/2014/main" id="{6283DD7F-9E2F-E468-ED5E-3BF0F291E38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06290" y="5569527"/>
                <a:ext cx="1274618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コネクタ 10">
                <a:extLst>
                  <a:ext uri="{FF2B5EF4-FFF2-40B4-BE49-F238E27FC236}">
                    <a16:creationId xmlns:a16="http://schemas.microsoft.com/office/drawing/2014/main" id="{289069C3-0867-D425-1A7E-C2817D36E8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06290" y="5929745"/>
                <a:ext cx="1274618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コネクタ 19">
                <a:extLst>
                  <a:ext uri="{FF2B5EF4-FFF2-40B4-BE49-F238E27FC236}">
                    <a16:creationId xmlns:a16="http://schemas.microsoft.com/office/drawing/2014/main" id="{365178AA-06C9-59E2-AEF3-95FE96E0CF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29745" y="4045527"/>
                <a:ext cx="0" cy="152400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コネクタ 21">
                <a:extLst>
                  <a:ext uri="{FF2B5EF4-FFF2-40B4-BE49-F238E27FC236}">
                    <a16:creationId xmlns:a16="http://schemas.microsoft.com/office/drawing/2014/main" id="{335FBA75-628C-1600-EAAB-49FEF8D00C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14115" y="2348345"/>
                <a:ext cx="0" cy="1711037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コネクタ 22">
                <a:extLst>
                  <a:ext uri="{FF2B5EF4-FFF2-40B4-BE49-F238E27FC236}">
                    <a16:creationId xmlns:a16="http://schemas.microsoft.com/office/drawing/2014/main" id="{F6FA2A9B-7C34-276F-1B8E-610368128D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29745" y="581891"/>
                <a:ext cx="0" cy="1766454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コネクタ 23">
                <a:extLst>
                  <a:ext uri="{FF2B5EF4-FFF2-40B4-BE49-F238E27FC236}">
                    <a16:creationId xmlns:a16="http://schemas.microsoft.com/office/drawing/2014/main" id="{958E4B71-7AAB-731E-5639-327EEB27CA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03127" y="3456708"/>
                <a:ext cx="0" cy="1399309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コネクタ 24">
                <a:extLst>
                  <a:ext uri="{FF2B5EF4-FFF2-40B4-BE49-F238E27FC236}">
                    <a16:creationId xmlns:a16="http://schemas.microsoft.com/office/drawing/2014/main" id="{0840FEC4-8910-65DF-6E39-2BB8D734581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142508" y="4821382"/>
                <a:ext cx="3574474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コネクタ 27">
                <a:extLst>
                  <a:ext uri="{FF2B5EF4-FFF2-40B4-BE49-F238E27FC236}">
                    <a16:creationId xmlns:a16="http://schemas.microsoft.com/office/drawing/2014/main" id="{846F2ED5-C6E2-B8BA-7F36-D6B5BFF0AA1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65818" y="3006436"/>
                <a:ext cx="1274618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コネクタ 28">
                <a:extLst>
                  <a:ext uri="{FF2B5EF4-FFF2-40B4-BE49-F238E27FC236}">
                    <a16:creationId xmlns:a16="http://schemas.microsoft.com/office/drawing/2014/main" id="{2EA67330-D0F6-F70B-949B-ED77B31CF7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65818" y="3429000"/>
                <a:ext cx="1274618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コネクタ 29">
                <a:extLst>
                  <a:ext uri="{FF2B5EF4-FFF2-40B4-BE49-F238E27FC236}">
                    <a16:creationId xmlns:a16="http://schemas.microsoft.com/office/drawing/2014/main" id="{82D5B40F-75CC-5BCE-B65D-0D6634EE10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03127" y="1607127"/>
                <a:ext cx="0" cy="1399309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コネクタ 30">
                <a:extLst>
                  <a:ext uri="{FF2B5EF4-FFF2-40B4-BE49-F238E27FC236}">
                    <a16:creationId xmlns:a16="http://schemas.microsoft.com/office/drawing/2014/main" id="{1C5E3894-AEE8-0BEC-4403-BA37855F14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142508" y="1634837"/>
                <a:ext cx="3574474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6DDFA259-75DA-DB44-30B8-E5F3AB74002F}"/>
                </a:ext>
              </a:extLst>
            </p:cNvPr>
            <p:cNvCxnSpPr>
              <a:cxnSpLocks/>
            </p:cNvCxnSpPr>
            <p:nvPr/>
          </p:nvCxnSpPr>
          <p:spPr>
            <a:xfrm>
              <a:off x="6328049" y="2348345"/>
              <a:ext cx="0" cy="1711037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D00B8BC2-CB42-D8CE-DBB8-4A0A694EF1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76013" y="2376055"/>
              <a:ext cx="869369" cy="0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BF106563-59E4-A008-E13A-5A460C755D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76013" y="4045527"/>
              <a:ext cx="869369" cy="0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コネクタ 40">
              <a:extLst>
                <a:ext uri="{FF2B5EF4-FFF2-40B4-BE49-F238E27FC236}">
                  <a16:creationId xmlns:a16="http://schemas.microsoft.com/office/drawing/2014/main" id="{90AA7519-ECAF-F203-BD71-50A1CD8F0B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70218" y="1607127"/>
              <a:ext cx="0" cy="768928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2CA50F71-9D29-4DBB-7AA4-8307CEA9BA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70218" y="4156362"/>
              <a:ext cx="0" cy="692730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円弧 46">
              <a:extLst>
                <a:ext uri="{FF2B5EF4-FFF2-40B4-BE49-F238E27FC236}">
                  <a16:creationId xmlns:a16="http://schemas.microsoft.com/office/drawing/2014/main" id="{835CCB51-6981-A15B-A693-C8BD8C521089}"/>
                </a:ext>
              </a:extLst>
            </p:cNvPr>
            <p:cNvSpPr/>
            <p:nvPr/>
          </p:nvSpPr>
          <p:spPr>
            <a:xfrm>
              <a:off x="3366668" y="2320641"/>
              <a:ext cx="1219172" cy="477980"/>
            </a:xfrm>
            <a:prstGeom prst="arc">
              <a:avLst>
                <a:gd name="adj1" fmla="val 18644763"/>
                <a:gd name="adj2" fmla="val 3145153"/>
              </a:avLst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50" name="円弧 49">
              <a:extLst>
                <a:ext uri="{FF2B5EF4-FFF2-40B4-BE49-F238E27FC236}">
                  <a16:creationId xmlns:a16="http://schemas.microsoft.com/office/drawing/2014/main" id="{09C38283-9CA1-EE99-9CB6-A899A0A39CBA}"/>
                </a:ext>
              </a:extLst>
            </p:cNvPr>
            <p:cNvSpPr/>
            <p:nvPr/>
          </p:nvSpPr>
          <p:spPr>
            <a:xfrm>
              <a:off x="3366668" y="2791697"/>
              <a:ext cx="1219172" cy="477980"/>
            </a:xfrm>
            <a:prstGeom prst="arc">
              <a:avLst>
                <a:gd name="adj1" fmla="val 18644763"/>
                <a:gd name="adj2" fmla="val 3145153"/>
              </a:avLst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51" name="円弧 50">
              <a:extLst>
                <a:ext uri="{FF2B5EF4-FFF2-40B4-BE49-F238E27FC236}">
                  <a16:creationId xmlns:a16="http://schemas.microsoft.com/office/drawing/2014/main" id="{A1F34653-2C99-52AC-32A6-8A0AC9D20BF4}"/>
                </a:ext>
              </a:extLst>
            </p:cNvPr>
            <p:cNvSpPr/>
            <p:nvPr/>
          </p:nvSpPr>
          <p:spPr>
            <a:xfrm>
              <a:off x="3366668" y="3262749"/>
              <a:ext cx="1219172" cy="477980"/>
            </a:xfrm>
            <a:prstGeom prst="arc">
              <a:avLst>
                <a:gd name="adj1" fmla="val 18644763"/>
                <a:gd name="adj2" fmla="val 3145153"/>
              </a:avLst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52" name="円弧 51">
              <a:extLst>
                <a:ext uri="{FF2B5EF4-FFF2-40B4-BE49-F238E27FC236}">
                  <a16:creationId xmlns:a16="http://schemas.microsoft.com/office/drawing/2014/main" id="{A3E148CF-E69C-F6C5-69DF-F36EFE356EBC}"/>
                </a:ext>
              </a:extLst>
            </p:cNvPr>
            <p:cNvSpPr/>
            <p:nvPr/>
          </p:nvSpPr>
          <p:spPr>
            <a:xfrm>
              <a:off x="3366668" y="3716490"/>
              <a:ext cx="1191477" cy="477980"/>
            </a:xfrm>
            <a:prstGeom prst="arc">
              <a:avLst>
                <a:gd name="adj1" fmla="val 18644763"/>
                <a:gd name="adj2" fmla="val 3145153"/>
              </a:avLst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BD57EE8F-7429-64B3-E7F4-9CAD78A483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55640" y="2455714"/>
              <a:ext cx="1541294" cy="1548252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矢印コネクタ 67">
              <a:extLst>
                <a:ext uri="{FF2B5EF4-FFF2-40B4-BE49-F238E27FC236}">
                  <a16:creationId xmlns:a16="http://schemas.microsoft.com/office/drawing/2014/main" id="{BA20F78A-8F81-969E-3505-CBCC8DA64A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89633" y="2455714"/>
              <a:ext cx="1541294" cy="1548252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フレーム 68">
              <a:extLst>
                <a:ext uri="{FF2B5EF4-FFF2-40B4-BE49-F238E27FC236}">
                  <a16:creationId xmlns:a16="http://schemas.microsoft.com/office/drawing/2014/main" id="{50CB0152-B369-739B-CA23-5DE21A6E97D5}"/>
                </a:ext>
              </a:extLst>
            </p:cNvPr>
            <p:cNvSpPr/>
            <p:nvPr/>
          </p:nvSpPr>
          <p:spPr>
            <a:xfrm>
              <a:off x="3200400" y="1288472"/>
              <a:ext cx="5597236" cy="3775363"/>
            </a:xfrm>
            <a:prstGeom prst="frame">
              <a:avLst>
                <a:gd name="adj1" fmla="val 67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>
                <a:solidFill>
                  <a:schemeClr val="tx1"/>
                </a:solidFill>
              </a:endParaRPr>
            </a:p>
          </p:txBody>
        </p:sp>
        <p:sp>
          <p:nvSpPr>
            <p:cNvPr id="70" name="フレーム 69">
              <a:extLst>
                <a:ext uri="{FF2B5EF4-FFF2-40B4-BE49-F238E27FC236}">
                  <a16:creationId xmlns:a16="http://schemas.microsoft.com/office/drawing/2014/main" id="{9FB41A7A-C92D-170E-96F8-DA62ECE88209}"/>
                </a:ext>
              </a:extLst>
            </p:cNvPr>
            <p:cNvSpPr/>
            <p:nvPr/>
          </p:nvSpPr>
          <p:spPr>
            <a:xfrm>
              <a:off x="3200397" y="5347858"/>
              <a:ext cx="5597236" cy="845121"/>
            </a:xfrm>
            <a:prstGeom prst="frame">
              <a:avLst>
                <a:gd name="adj1" fmla="val 1775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id="{4332D937-9C3A-0249-2520-93BEAD82CDBC}"/>
                </a:ext>
              </a:extLst>
            </p:cNvPr>
            <p:cNvSpPr/>
            <p:nvPr/>
          </p:nvSpPr>
          <p:spPr>
            <a:xfrm>
              <a:off x="9078204" y="5499944"/>
              <a:ext cx="2088560" cy="5636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C</a:t>
              </a:r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カップリング</a:t>
              </a:r>
              <a:endParaRPr kumimoji="1" lang="en-US" altLang="ja-E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01A51588-EB63-BE56-15AE-499E9F918676}"/>
                </a:ext>
              </a:extLst>
            </p:cNvPr>
            <p:cNvSpPr/>
            <p:nvPr/>
          </p:nvSpPr>
          <p:spPr>
            <a:xfrm>
              <a:off x="9078205" y="2900010"/>
              <a:ext cx="1812003" cy="5636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RLC</a:t>
              </a:r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共振回路</a:t>
              </a:r>
              <a:endParaRPr kumimoji="1" lang="en-US" altLang="ja-E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9087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グループ化 75">
            <a:extLst>
              <a:ext uri="{FF2B5EF4-FFF2-40B4-BE49-F238E27FC236}">
                <a16:creationId xmlns:a16="http://schemas.microsoft.com/office/drawing/2014/main" id="{924DE968-0B3D-B4D6-65EF-8FC267E12C38}"/>
              </a:ext>
            </a:extLst>
          </p:cNvPr>
          <p:cNvGrpSpPr/>
          <p:nvPr/>
        </p:nvGrpSpPr>
        <p:grpSpPr>
          <a:xfrm>
            <a:off x="2301877" y="471055"/>
            <a:ext cx="6445527" cy="6215237"/>
            <a:chOff x="1124241" y="498764"/>
            <a:chExt cx="6445527" cy="6215237"/>
          </a:xfrm>
        </p:grpSpPr>
        <p:grpSp>
          <p:nvGrpSpPr>
            <p:cNvPr id="55" name="グループ化 54">
              <a:extLst>
                <a:ext uri="{FF2B5EF4-FFF2-40B4-BE49-F238E27FC236}">
                  <a16:creationId xmlns:a16="http://schemas.microsoft.com/office/drawing/2014/main" id="{4ADB6C3C-D018-75F4-85E1-CEBF5E80940C}"/>
                </a:ext>
              </a:extLst>
            </p:cNvPr>
            <p:cNvGrpSpPr/>
            <p:nvPr/>
          </p:nvGrpSpPr>
          <p:grpSpPr>
            <a:xfrm>
              <a:off x="1569253" y="498764"/>
              <a:ext cx="5815220" cy="5525627"/>
              <a:chOff x="1777071" y="942109"/>
              <a:chExt cx="5815220" cy="5525627"/>
            </a:xfrm>
          </p:grpSpPr>
          <p:cxnSp>
            <p:nvCxnSpPr>
              <p:cNvPr id="17" name="直線コネクタ 16">
                <a:extLst>
                  <a:ext uri="{FF2B5EF4-FFF2-40B4-BE49-F238E27FC236}">
                    <a16:creationId xmlns:a16="http://schemas.microsoft.com/office/drawing/2014/main" id="{04062316-F4BA-4E8E-2F11-73C293FA2AF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452252" y="6217443"/>
                <a:ext cx="1191493" cy="0"/>
              </a:xfrm>
              <a:prstGeom prst="line">
                <a:avLst/>
              </a:prstGeom>
              <a:ln w="6985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" name="直線コネクタ 1">
                <a:extLst>
                  <a:ext uri="{FF2B5EF4-FFF2-40B4-BE49-F238E27FC236}">
                    <a16:creationId xmlns:a16="http://schemas.microsoft.com/office/drawing/2014/main" id="{201992D3-7D8E-D2F1-EE7C-2560194453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79963" y="942109"/>
                <a:ext cx="0" cy="5306291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直線コネクタ 3">
                <a:extLst>
                  <a:ext uri="{FF2B5EF4-FFF2-40B4-BE49-F238E27FC236}">
                    <a16:creationId xmlns:a16="http://schemas.microsoft.com/office/drawing/2014/main" id="{F5DCC5C6-67C1-04B0-BDDF-AAABB5526F7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479963" y="4121727"/>
                <a:ext cx="5112328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F43D353E-DD68-0883-7050-A99D0C2935C1}"/>
                  </a:ext>
                </a:extLst>
              </p:cNvPr>
              <p:cNvSpPr/>
              <p:nvPr/>
            </p:nvSpPr>
            <p:spPr>
              <a:xfrm>
                <a:off x="1777071" y="942109"/>
                <a:ext cx="564555" cy="56363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ES" sz="2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E</a:t>
                </a:r>
              </a:p>
            </p:txBody>
          </p:sp>
          <p:sp>
            <p:nvSpPr>
              <p:cNvPr id="9" name="円弧 8">
                <a:extLst>
                  <a:ext uri="{FF2B5EF4-FFF2-40B4-BE49-F238E27FC236}">
                    <a16:creationId xmlns:a16="http://schemas.microsoft.com/office/drawing/2014/main" id="{80BA4413-4096-4AFF-9A67-BF8998530BF2}"/>
                  </a:ext>
                </a:extLst>
              </p:cNvPr>
              <p:cNvSpPr/>
              <p:nvPr/>
            </p:nvSpPr>
            <p:spPr>
              <a:xfrm rot="8327697">
                <a:off x="2556851" y="2415299"/>
                <a:ext cx="1252043" cy="2069395"/>
              </a:xfrm>
              <a:prstGeom prst="arc">
                <a:avLst>
                  <a:gd name="adj1" fmla="val 19646541"/>
                  <a:gd name="adj2" fmla="val 2177343"/>
                </a:avLst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dirty="0"/>
              </a:p>
            </p:txBody>
          </p:sp>
          <p:sp>
            <p:nvSpPr>
              <p:cNvPr id="12" name="フリーフォーム 11">
                <a:extLst>
                  <a:ext uri="{FF2B5EF4-FFF2-40B4-BE49-F238E27FC236}">
                    <a16:creationId xmlns:a16="http://schemas.microsoft.com/office/drawing/2014/main" id="{966362C4-AF07-15AD-DD29-7B4C1416A185}"/>
                  </a:ext>
                </a:extLst>
              </p:cNvPr>
              <p:cNvSpPr/>
              <p:nvPr/>
            </p:nvSpPr>
            <p:spPr>
              <a:xfrm>
                <a:off x="4293912" y="942109"/>
                <a:ext cx="2798618" cy="3015420"/>
              </a:xfrm>
              <a:custGeom>
                <a:avLst/>
                <a:gdLst>
                  <a:gd name="connsiteX0" fmla="*/ 0 w 2798618"/>
                  <a:gd name="connsiteY0" fmla="*/ 0 h 3015420"/>
                  <a:gd name="connsiteX1" fmla="*/ 484909 w 2798618"/>
                  <a:gd name="connsiteY1" fmla="*/ 2549236 h 3015420"/>
                  <a:gd name="connsiteX2" fmla="*/ 2798618 w 2798618"/>
                  <a:gd name="connsiteY2" fmla="*/ 3006436 h 3015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98618" h="3015420">
                    <a:moveTo>
                      <a:pt x="0" y="0"/>
                    </a:moveTo>
                    <a:cubicBezTo>
                      <a:pt x="9236" y="1024081"/>
                      <a:pt x="18473" y="2048163"/>
                      <a:pt x="484909" y="2549236"/>
                    </a:cubicBezTo>
                    <a:cubicBezTo>
                      <a:pt x="951345" y="3050309"/>
                      <a:pt x="1874981" y="3028372"/>
                      <a:pt x="2798618" y="3006436"/>
                    </a:cubicBezTo>
                  </a:path>
                </a:pathLst>
              </a:custGeom>
              <a:noFill/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cxnSp>
            <p:nvCxnSpPr>
              <p:cNvPr id="16" name="直線コネクタ 15">
                <a:extLst>
                  <a:ext uri="{FF2B5EF4-FFF2-40B4-BE49-F238E27FC236}">
                    <a16:creationId xmlns:a16="http://schemas.microsoft.com/office/drawing/2014/main" id="{20E259D4-9940-05BE-3F93-C692980F45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479963" y="3775362"/>
                <a:ext cx="152400" cy="154457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線コネクタ 20">
                <a:extLst>
                  <a:ext uri="{FF2B5EF4-FFF2-40B4-BE49-F238E27FC236}">
                    <a16:creationId xmlns:a16="http://schemas.microsoft.com/office/drawing/2014/main" id="{BD8229ED-522D-8856-7BEA-55227BC1713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452252" y="3866445"/>
                <a:ext cx="304801" cy="241427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コネクタ 22">
                <a:extLst>
                  <a:ext uri="{FF2B5EF4-FFF2-40B4-BE49-F238E27FC236}">
                    <a16:creationId xmlns:a16="http://schemas.microsoft.com/office/drawing/2014/main" id="{EB63BD24-1713-BFD8-7866-5A517B71299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32363" y="3987158"/>
                <a:ext cx="197428" cy="12071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グループ化 35">
                <a:extLst>
                  <a:ext uri="{FF2B5EF4-FFF2-40B4-BE49-F238E27FC236}">
                    <a16:creationId xmlns:a16="http://schemas.microsoft.com/office/drawing/2014/main" id="{FBC6079C-83B5-ECEE-A49F-69E9D667674D}"/>
                  </a:ext>
                </a:extLst>
              </p:cNvPr>
              <p:cNvGrpSpPr/>
              <p:nvPr/>
            </p:nvGrpSpPr>
            <p:grpSpPr>
              <a:xfrm>
                <a:off x="3635939" y="5967147"/>
                <a:ext cx="922361" cy="500589"/>
                <a:chOff x="3874297" y="4654708"/>
                <a:chExt cx="922361" cy="500589"/>
              </a:xfrm>
              <a:solidFill>
                <a:schemeClr val="bg1"/>
              </a:solidFill>
            </p:grpSpPr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75A8F05D-A376-8A5F-FC4E-0B373D2496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06643" y="4798124"/>
                  <a:ext cx="244330" cy="24433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/>
                </a:p>
              </p:txBody>
            </p:sp>
            <p:sp>
              <p:nvSpPr>
                <p:cNvPr id="32" name="円/楕円 31">
                  <a:extLst>
                    <a:ext uri="{FF2B5EF4-FFF2-40B4-BE49-F238E27FC236}">
                      <a16:creationId xmlns:a16="http://schemas.microsoft.com/office/drawing/2014/main" id="{A344F565-56F8-D369-DCEF-9E3D30750E0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393958" y="4798124"/>
                  <a:ext cx="244330" cy="24433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/>
                </a:p>
              </p:txBody>
            </p:sp>
            <p:sp>
              <p:nvSpPr>
                <p:cNvPr id="35" name="ドーナツ 34">
                  <a:extLst>
                    <a:ext uri="{FF2B5EF4-FFF2-40B4-BE49-F238E27FC236}">
                      <a16:creationId xmlns:a16="http://schemas.microsoft.com/office/drawing/2014/main" id="{88E84EE7-E791-0FE1-27ED-EB63C63882C3}"/>
                    </a:ext>
                  </a:extLst>
                </p:cNvPr>
                <p:cNvSpPr/>
                <p:nvPr/>
              </p:nvSpPr>
              <p:spPr>
                <a:xfrm>
                  <a:off x="3874297" y="4654708"/>
                  <a:ext cx="922361" cy="500589"/>
                </a:xfrm>
                <a:prstGeom prst="donut">
                  <a:avLst>
                    <a:gd name="adj" fmla="val 341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7" name="グループ化 36">
                <a:extLst>
                  <a:ext uri="{FF2B5EF4-FFF2-40B4-BE49-F238E27FC236}">
                    <a16:creationId xmlns:a16="http://schemas.microsoft.com/office/drawing/2014/main" id="{09543B89-B62B-E714-2CE8-E95B9960CB19}"/>
                  </a:ext>
                </a:extLst>
              </p:cNvPr>
              <p:cNvGrpSpPr/>
              <p:nvPr/>
            </p:nvGrpSpPr>
            <p:grpSpPr>
              <a:xfrm>
                <a:off x="5318573" y="5967147"/>
                <a:ext cx="922361" cy="500589"/>
                <a:chOff x="3874297" y="4654708"/>
                <a:chExt cx="922361" cy="500589"/>
              </a:xfrm>
              <a:solidFill>
                <a:schemeClr val="bg1"/>
              </a:solidFill>
            </p:grpSpPr>
            <p:sp>
              <p:nvSpPr>
                <p:cNvPr id="38" name="円/楕円 37">
                  <a:extLst>
                    <a:ext uri="{FF2B5EF4-FFF2-40B4-BE49-F238E27FC236}">
                      <a16:creationId xmlns:a16="http://schemas.microsoft.com/office/drawing/2014/main" id="{1DDE8882-E99E-7464-70E0-6A487BDA961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06643" y="4798124"/>
                  <a:ext cx="244330" cy="24433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/>
                </a:p>
              </p:txBody>
            </p:sp>
            <p:sp>
              <p:nvSpPr>
                <p:cNvPr id="39" name="円/楕円 38">
                  <a:extLst>
                    <a:ext uri="{FF2B5EF4-FFF2-40B4-BE49-F238E27FC236}">
                      <a16:creationId xmlns:a16="http://schemas.microsoft.com/office/drawing/2014/main" id="{06771487-CEDF-7152-5CF8-F900FEC047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393958" y="4798124"/>
                  <a:ext cx="244330" cy="244330"/>
                </a:xfrm>
                <a:prstGeom prst="ellipse">
                  <a:avLst/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/>
                </a:p>
              </p:txBody>
            </p:sp>
            <p:sp>
              <p:nvSpPr>
                <p:cNvPr id="40" name="ドーナツ 39">
                  <a:extLst>
                    <a:ext uri="{FF2B5EF4-FFF2-40B4-BE49-F238E27FC236}">
                      <a16:creationId xmlns:a16="http://schemas.microsoft.com/office/drawing/2014/main" id="{F79888F8-8FCB-8CC5-38EE-C2036252E429}"/>
                    </a:ext>
                  </a:extLst>
                </p:cNvPr>
                <p:cNvSpPr/>
                <p:nvPr/>
              </p:nvSpPr>
              <p:spPr>
                <a:xfrm>
                  <a:off x="3874297" y="4654708"/>
                  <a:ext cx="922361" cy="500589"/>
                </a:xfrm>
                <a:prstGeom prst="donut">
                  <a:avLst>
                    <a:gd name="adj" fmla="val 3417"/>
                  </a:avLst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D4429DDC-3C90-F7CC-B783-3AC4C7EAAD4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40934" y="6188864"/>
                <a:ext cx="1254375" cy="0"/>
              </a:xfrm>
              <a:prstGeom prst="line">
                <a:avLst/>
              </a:prstGeom>
              <a:ln w="6985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コネクタ 44">
                <a:extLst>
                  <a:ext uri="{FF2B5EF4-FFF2-40B4-BE49-F238E27FC236}">
                    <a16:creationId xmlns:a16="http://schemas.microsoft.com/office/drawing/2014/main" id="{BF3B034F-8608-5950-8605-754BDDEC1B6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58300" y="6205968"/>
                <a:ext cx="760273" cy="1"/>
              </a:xfrm>
              <a:prstGeom prst="line">
                <a:avLst/>
              </a:prstGeom>
              <a:ln w="6985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713E2490-AC8F-EAE3-C975-0553E83116A6}"/>
                </a:ext>
              </a:extLst>
            </p:cNvPr>
            <p:cNvSpPr/>
            <p:nvPr/>
          </p:nvSpPr>
          <p:spPr>
            <a:xfrm>
              <a:off x="3971351" y="6150369"/>
              <a:ext cx="1659065" cy="5636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クーパー対</a:t>
              </a:r>
              <a:endParaRPr kumimoji="1" lang="en-US" altLang="ja-E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EBF3D907-9DB7-6EA0-F682-44135E5682A3}"/>
                </a:ext>
              </a:extLst>
            </p:cNvPr>
            <p:cNvCxnSpPr>
              <a:cxnSpLocks/>
            </p:cNvCxnSpPr>
            <p:nvPr/>
          </p:nvCxnSpPr>
          <p:spPr>
            <a:xfrm>
              <a:off x="1664079" y="3779302"/>
              <a:ext cx="2254289" cy="1940625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80D307CC-29EE-F3C0-E693-51AF87E067B5}"/>
                    </a:ext>
                  </a:extLst>
                </p:cNvPr>
                <p:cNvSpPr/>
                <p:nvPr/>
              </p:nvSpPr>
              <p:spPr>
                <a:xfrm>
                  <a:off x="1124241" y="3332017"/>
                  <a:ext cx="564555" cy="5636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ja-E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Meiryo" panose="020B0604030504040204" pitchFamily="34" charset="-128"/>
                          </a:rPr>
                          <m:t>h</m:t>
                        </m:r>
                        <m:r>
                          <a:rPr kumimoji="1" lang="en-US" altLang="ja-E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𝜈</m:t>
                        </m:r>
                      </m:oMath>
                    </m:oMathPara>
                  </a14:m>
                  <a:endParaRPr kumimoji="1" lang="en-US" altLang="ja-ES" sz="2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mc:Choice>
          <mc:Fallback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80D307CC-29EE-F3C0-E693-51AF87E067B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4241" y="3332017"/>
                  <a:ext cx="564555" cy="563632"/>
                </a:xfrm>
                <a:prstGeom prst="rect">
                  <a:avLst/>
                </a:prstGeom>
                <a:blipFill>
                  <a:blip r:embed="rId2"/>
                  <a:stretch>
                    <a:fillRect l="-17778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ja-ES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1" name="直線矢印コネクタ 60">
              <a:extLst>
                <a:ext uri="{FF2B5EF4-FFF2-40B4-BE49-F238E27FC236}">
                  <a16:creationId xmlns:a16="http://schemas.microsoft.com/office/drawing/2014/main" id="{F8EE20EA-55C8-516A-D6D0-6E6B68591FD0}"/>
                </a:ext>
              </a:extLst>
            </p:cNvPr>
            <p:cNvCxnSpPr>
              <a:cxnSpLocks/>
              <a:stCxn id="31" idx="0"/>
            </p:cNvCxnSpPr>
            <p:nvPr/>
          </p:nvCxnSpPr>
          <p:spPr>
            <a:xfrm flipH="1" flipV="1">
              <a:off x="3256407" y="3006651"/>
              <a:ext cx="426225" cy="2660567"/>
            </a:xfrm>
            <a:prstGeom prst="straightConnector1">
              <a:avLst/>
            </a:prstGeom>
            <a:ln w="53975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6DCA2AFB-023C-F9EA-9B3E-0AEDBE110A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01965" y="3067908"/>
              <a:ext cx="165909" cy="2599310"/>
            </a:xfrm>
            <a:prstGeom prst="straightConnector1">
              <a:avLst/>
            </a:prstGeom>
            <a:ln w="53975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円/楕円 68">
              <a:extLst>
                <a:ext uri="{FF2B5EF4-FFF2-40B4-BE49-F238E27FC236}">
                  <a16:creationId xmlns:a16="http://schemas.microsoft.com/office/drawing/2014/main" id="{2F31FA2B-7E28-8027-A1A2-AB49E06FAE5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9782" y="2770906"/>
              <a:ext cx="244330" cy="244330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70" name="円/楕円 69">
              <a:extLst>
                <a:ext uri="{FF2B5EF4-FFF2-40B4-BE49-F238E27FC236}">
                  <a16:creationId xmlns:a16="http://schemas.microsoft.com/office/drawing/2014/main" id="{698491A7-A616-D5F2-5B9F-3DDBB0669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25348" y="2716999"/>
              <a:ext cx="244330" cy="244330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51CD752D-3091-581A-F076-28FB3F0A21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86258" y="3664527"/>
              <a:ext cx="0" cy="2080992"/>
            </a:xfrm>
            <a:prstGeom prst="straightConnector1">
              <a:avLst/>
            </a:prstGeom>
            <a:ln w="53975">
              <a:solidFill>
                <a:schemeClr val="tx1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4" name="正方形/長方形 73">
                  <a:extLst>
                    <a:ext uri="{FF2B5EF4-FFF2-40B4-BE49-F238E27FC236}">
                      <a16:creationId xmlns:a16="http://schemas.microsoft.com/office/drawing/2014/main" id="{9769D58F-F8D3-9034-492A-37B45DEB7AF4}"/>
                    </a:ext>
                  </a:extLst>
                </p:cNvPr>
                <p:cNvSpPr/>
                <p:nvPr/>
              </p:nvSpPr>
              <p:spPr>
                <a:xfrm>
                  <a:off x="7005213" y="4367563"/>
                  <a:ext cx="564555" cy="5636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kumimoji="1" lang="el-GR" altLang="ja-ES" sz="2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</m:oMath>
                    </m:oMathPara>
                  </a14:m>
                  <a:endParaRPr kumimoji="1" lang="en-US" altLang="ja-ES" sz="2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mc:Choice>
          <mc:Fallback>
            <p:sp>
              <p:nvSpPr>
                <p:cNvPr id="74" name="正方形/長方形 73">
                  <a:extLst>
                    <a:ext uri="{FF2B5EF4-FFF2-40B4-BE49-F238E27FC236}">
                      <a16:creationId xmlns:a16="http://schemas.microsoft.com/office/drawing/2014/main" id="{9769D58F-F8D3-9034-492A-37B45DEB7AF4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05213" y="4367563"/>
                  <a:ext cx="564555" cy="563632"/>
                </a:xfrm>
                <a:prstGeom prst="rect">
                  <a:avLst/>
                </a:prstGeom>
                <a:blipFill>
                  <a:blip r:embed="rId3"/>
                  <a:stretch>
                    <a:fillRect l="-2222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ja-ES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4814639B-061F-CFAD-6EAB-02EB7487A876}"/>
                </a:ext>
              </a:extLst>
            </p:cNvPr>
            <p:cNvSpPr/>
            <p:nvPr/>
          </p:nvSpPr>
          <p:spPr>
            <a:xfrm>
              <a:off x="2906037" y="1994224"/>
              <a:ext cx="1065314" cy="5636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準粒子</a:t>
              </a:r>
              <a:endParaRPr kumimoji="1" lang="en-US" altLang="ja-E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0519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6A0E5EBA-7E0A-6C4E-F608-26DD61B8D137}"/>
              </a:ext>
            </a:extLst>
          </p:cNvPr>
          <p:cNvGrpSpPr/>
          <p:nvPr/>
        </p:nvGrpSpPr>
        <p:grpSpPr>
          <a:xfrm>
            <a:off x="2983344" y="699885"/>
            <a:ext cx="6225311" cy="5659352"/>
            <a:chOff x="2983344" y="699885"/>
            <a:chExt cx="6225311" cy="5659352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CE1746D2-45E1-579C-6F97-57989054D6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83344" y="1690254"/>
              <a:ext cx="6225311" cy="4668983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5" name="左中かっこ 4">
              <a:extLst>
                <a:ext uri="{FF2B5EF4-FFF2-40B4-BE49-F238E27FC236}">
                  <a16:creationId xmlns:a16="http://schemas.microsoft.com/office/drawing/2014/main" id="{C00097E8-F371-0241-5EDD-29117E2BC130}"/>
                </a:ext>
              </a:extLst>
            </p:cNvPr>
            <p:cNvSpPr/>
            <p:nvPr/>
          </p:nvSpPr>
          <p:spPr>
            <a:xfrm rot="5400000">
              <a:off x="4322619" y="609602"/>
              <a:ext cx="692726" cy="1662545"/>
            </a:xfrm>
            <a:prstGeom prst="leftBrace">
              <a:avLst>
                <a:gd name="adj1" fmla="val 17172"/>
                <a:gd name="adj2" fmla="val 50709"/>
              </a:avLst>
            </a:prstGeom>
            <a:ln w="635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6" name="左中かっこ 5">
              <a:extLst>
                <a:ext uri="{FF2B5EF4-FFF2-40B4-BE49-F238E27FC236}">
                  <a16:creationId xmlns:a16="http://schemas.microsoft.com/office/drawing/2014/main" id="{B8CCA856-7772-A15B-9B3E-B762850F5D03}"/>
                </a:ext>
              </a:extLst>
            </p:cNvPr>
            <p:cNvSpPr/>
            <p:nvPr/>
          </p:nvSpPr>
          <p:spPr>
            <a:xfrm rot="5400000">
              <a:off x="7031183" y="-145471"/>
              <a:ext cx="692726" cy="3172694"/>
            </a:xfrm>
            <a:prstGeom prst="leftBrace">
              <a:avLst>
                <a:gd name="adj1" fmla="val 17172"/>
                <a:gd name="adj2" fmla="val 50709"/>
              </a:avLst>
            </a:prstGeom>
            <a:ln w="635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B1BD7B88-12D7-3CE1-4F1C-60B8BEDB0150}"/>
                </a:ext>
              </a:extLst>
            </p:cNvPr>
            <p:cNvSpPr txBox="1"/>
            <p:nvPr/>
          </p:nvSpPr>
          <p:spPr>
            <a:xfrm>
              <a:off x="4156364" y="699885"/>
              <a:ext cx="13438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400" dirty="0">
                  <a:latin typeface="Arial" panose="020B0604020202020204" pitchFamily="34" charset="0"/>
                  <a:cs typeface="Arial" panose="020B0604020202020204" pitchFamily="34" charset="0"/>
                </a:rPr>
                <a:t>WMAP</a:t>
              </a:r>
              <a:endParaRPr kumimoji="1" lang="ja-ES" alt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5DABBDE7-8DF3-36F4-A54A-F85341A244E5}"/>
                </a:ext>
              </a:extLst>
            </p:cNvPr>
            <p:cNvSpPr txBox="1"/>
            <p:nvPr/>
          </p:nvSpPr>
          <p:spPr>
            <a:xfrm>
              <a:off x="6830293" y="699885"/>
              <a:ext cx="13438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400" dirty="0">
                  <a:latin typeface="Arial" panose="020B0604020202020204" pitchFamily="34" charset="0"/>
                  <a:cs typeface="Arial" panose="020B0604020202020204" pitchFamily="34" charset="0"/>
                </a:rPr>
                <a:t>Planck</a:t>
              </a:r>
              <a:endParaRPr kumimoji="1" lang="ja-ES" alt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曲線コネクタ 9">
              <a:extLst>
                <a:ext uri="{FF2B5EF4-FFF2-40B4-BE49-F238E27FC236}">
                  <a16:creationId xmlns:a16="http://schemas.microsoft.com/office/drawing/2014/main" id="{B5380603-3A83-444C-E413-5DB4B5B273C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149439" y="5534894"/>
              <a:ext cx="775852" cy="263234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曲線コネクタ 22">
              <a:extLst>
                <a:ext uri="{FF2B5EF4-FFF2-40B4-BE49-F238E27FC236}">
                  <a16:creationId xmlns:a16="http://schemas.microsoft.com/office/drawing/2014/main" id="{F0BAD56D-71E7-A0D0-5091-6C1D6CBA3E7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412673" y="5534894"/>
              <a:ext cx="775852" cy="263234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2647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9B51E168-9A1C-A798-CF5C-EAE49B81B9C6}"/>
              </a:ext>
            </a:extLst>
          </p:cNvPr>
          <p:cNvGrpSpPr/>
          <p:nvPr/>
        </p:nvGrpSpPr>
        <p:grpSpPr>
          <a:xfrm>
            <a:off x="2411036" y="446539"/>
            <a:ext cx="7369928" cy="5964921"/>
            <a:chOff x="576666" y="2012058"/>
            <a:chExt cx="5409259" cy="4056944"/>
          </a:xfrm>
        </p:grpSpPr>
        <p:pic>
          <p:nvPicPr>
            <p:cNvPr id="3" name="図 2" descr="屋内, テーブル, 座る, 木製 が含まれている画像&#10;&#10;自動的に生成された説明">
              <a:extLst>
                <a:ext uri="{FF2B5EF4-FFF2-40B4-BE49-F238E27FC236}">
                  <a16:creationId xmlns:a16="http://schemas.microsoft.com/office/drawing/2014/main" id="{64B2AE16-423B-121F-BCAC-E9EFEE8084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6666" y="2012058"/>
              <a:ext cx="5409259" cy="4056944"/>
            </a:xfrm>
            <a:prstGeom prst="rect">
              <a:avLst/>
            </a:prstGeom>
          </p:spPr>
        </p:pic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F958281-8BC8-6568-6DDC-089E419F09E1}"/>
                </a:ext>
              </a:extLst>
            </p:cNvPr>
            <p:cNvSpPr/>
            <p:nvPr/>
          </p:nvSpPr>
          <p:spPr>
            <a:xfrm>
              <a:off x="2759117" y="3380626"/>
              <a:ext cx="1336578" cy="5410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220GHz</a:t>
              </a: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1348D42-5886-969F-5833-9CAFC87E232C}"/>
                </a:ext>
              </a:extLst>
            </p:cNvPr>
            <p:cNvSpPr/>
            <p:nvPr/>
          </p:nvSpPr>
          <p:spPr>
            <a:xfrm>
              <a:off x="1810815" y="2912559"/>
              <a:ext cx="1336578" cy="5100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CDC9C49-BCD8-48BB-DB07-70AA3EB0763C}"/>
                </a:ext>
              </a:extLst>
            </p:cNvPr>
            <p:cNvSpPr/>
            <p:nvPr/>
          </p:nvSpPr>
          <p:spPr>
            <a:xfrm>
              <a:off x="2777179" y="2484359"/>
              <a:ext cx="1405215" cy="7219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9410D6B-7B97-BF8E-469C-526699443F5F}"/>
                </a:ext>
              </a:extLst>
            </p:cNvPr>
            <p:cNvSpPr/>
            <p:nvPr/>
          </p:nvSpPr>
          <p:spPr>
            <a:xfrm>
              <a:off x="3766972" y="2949353"/>
              <a:ext cx="1336578" cy="6414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6C769B1-AC9D-4E90-CA09-F37218A8DB4A}"/>
                </a:ext>
              </a:extLst>
            </p:cNvPr>
            <p:cNvSpPr/>
            <p:nvPr/>
          </p:nvSpPr>
          <p:spPr>
            <a:xfrm>
              <a:off x="3863749" y="3837341"/>
              <a:ext cx="1346599" cy="6606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41C31448-CCC5-7D8F-18A4-FE89F3A7D71B}"/>
                </a:ext>
              </a:extLst>
            </p:cNvPr>
            <p:cNvSpPr/>
            <p:nvPr/>
          </p:nvSpPr>
          <p:spPr>
            <a:xfrm>
              <a:off x="1471249" y="3852075"/>
              <a:ext cx="1616923" cy="30431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FA7FB5B-B558-C286-B384-4A6BF56301CC}"/>
                </a:ext>
              </a:extLst>
            </p:cNvPr>
            <p:cNvSpPr/>
            <p:nvPr/>
          </p:nvSpPr>
          <p:spPr>
            <a:xfrm>
              <a:off x="2351937" y="4333083"/>
              <a:ext cx="1858718" cy="81906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3751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745F0FBC-CD10-FAA5-5220-967EC622B2AC}"/>
              </a:ext>
            </a:extLst>
          </p:cNvPr>
          <p:cNvGrpSpPr/>
          <p:nvPr/>
        </p:nvGrpSpPr>
        <p:grpSpPr>
          <a:xfrm>
            <a:off x="2806490" y="756326"/>
            <a:ext cx="8392976" cy="5345347"/>
            <a:chOff x="2806490" y="756326"/>
            <a:chExt cx="8392976" cy="5345347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F629AB99-8F0A-6BFE-987B-5D89850EDBC1}"/>
                </a:ext>
              </a:extLst>
            </p:cNvPr>
            <p:cNvGrpSpPr/>
            <p:nvPr/>
          </p:nvGrpSpPr>
          <p:grpSpPr>
            <a:xfrm>
              <a:off x="2806490" y="756326"/>
              <a:ext cx="6357345" cy="5345347"/>
              <a:chOff x="7438814" y="2696152"/>
              <a:chExt cx="3786961" cy="3211185"/>
            </a:xfrm>
          </p:grpSpPr>
          <p:pic>
            <p:nvPicPr>
              <p:cNvPr id="29" name="図 28" descr="ダイアグラム&#10;&#10;自動的に生成された説明">
                <a:extLst>
                  <a:ext uri="{FF2B5EF4-FFF2-40B4-BE49-F238E27FC236}">
                    <a16:creationId xmlns:a16="http://schemas.microsoft.com/office/drawing/2014/main" id="{E014AC57-23D6-5992-262A-DC982118D9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438814" y="2696152"/>
                <a:ext cx="3786961" cy="3211185"/>
              </a:xfrm>
              <a:prstGeom prst="rect">
                <a:avLst/>
              </a:prstGeom>
            </p:spPr>
          </p:pic>
          <p:sp>
            <p:nvSpPr>
              <p:cNvPr id="6" name="左右矢印 5">
                <a:extLst>
                  <a:ext uri="{FF2B5EF4-FFF2-40B4-BE49-F238E27FC236}">
                    <a16:creationId xmlns:a16="http://schemas.microsoft.com/office/drawing/2014/main" id="{1F0B5C55-864A-3D25-3540-D316F04EBA61}"/>
                  </a:ext>
                </a:extLst>
              </p:cNvPr>
              <p:cNvSpPr/>
              <p:nvPr/>
            </p:nvSpPr>
            <p:spPr>
              <a:xfrm>
                <a:off x="8539437" y="3273798"/>
                <a:ext cx="447100" cy="95884"/>
              </a:xfrm>
              <a:prstGeom prst="leftRightArrow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7" name="左右矢印 6">
                <a:extLst>
                  <a:ext uri="{FF2B5EF4-FFF2-40B4-BE49-F238E27FC236}">
                    <a16:creationId xmlns:a16="http://schemas.microsoft.com/office/drawing/2014/main" id="{1AC84979-5501-AAEE-B12B-5C14EEC78360}"/>
                  </a:ext>
                </a:extLst>
              </p:cNvPr>
              <p:cNvSpPr/>
              <p:nvPr/>
            </p:nvSpPr>
            <p:spPr>
              <a:xfrm>
                <a:off x="9418354" y="3786802"/>
                <a:ext cx="447100" cy="95884"/>
              </a:xfrm>
              <a:prstGeom prst="leftRightArrow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8" name="左右矢印 7">
                <a:extLst>
                  <a:ext uri="{FF2B5EF4-FFF2-40B4-BE49-F238E27FC236}">
                    <a16:creationId xmlns:a16="http://schemas.microsoft.com/office/drawing/2014/main" id="{71A18037-EEAC-328E-4656-553616B43DC0}"/>
                  </a:ext>
                </a:extLst>
              </p:cNvPr>
              <p:cNvSpPr/>
              <p:nvPr/>
            </p:nvSpPr>
            <p:spPr>
              <a:xfrm>
                <a:off x="9108744" y="4273124"/>
                <a:ext cx="447100" cy="95884"/>
              </a:xfrm>
              <a:prstGeom prst="leftRightArrow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9" name="左右矢印 8">
                <a:extLst>
                  <a:ext uri="{FF2B5EF4-FFF2-40B4-BE49-F238E27FC236}">
                    <a16:creationId xmlns:a16="http://schemas.microsoft.com/office/drawing/2014/main" id="{4B1A06BD-360F-90DF-09C5-1579F0EEAA3C}"/>
                  </a:ext>
                </a:extLst>
              </p:cNvPr>
              <p:cNvSpPr/>
              <p:nvPr/>
            </p:nvSpPr>
            <p:spPr>
              <a:xfrm>
                <a:off x="9971567" y="4764665"/>
                <a:ext cx="447100" cy="95884"/>
              </a:xfrm>
              <a:prstGeom prst="leftRightArrow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0" name="左右矢印 9">
                <a:extLst>
                  <a:ext uri="{FF2B5EF4-FFF2-40B4-BE49-F238E27FC236}">
                    <a16:creationId xmlns:a16="http://schemas.microsoft.com/office/drawing/2014/main" id="{817B8CAD-EF4C-C6B6-4940-ABEB6C9FAFB1}"/>
                  </a:ext>
                </a:extLst>
              </p:cNvPr>
              <p:cNvSpPr/>
              <p:nvPr/>
            </p:nvSpPr>
            <p:spPr>
              <a:xfrm>
                <a:off x="8549537" y="5275808"/>
                <a:ext cx="447100" cy="95884"/>
              </a:xfrm>
              <a:prstGeom prst="leftRightArrow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1" name="左右矢印 10">
                <a:extLst>
                  <a:ext uri="{FF2B5EF4-FFF2-40B4-BE49-F238E27FC236}">
                    <a16:creationId xmlns:a16="http://schemas.microsoft.com/office/drawing/2014/main" id="{6D9B632F-1770-8BB7-7B6A-37069A64F1E5}"/>
                  </a:ext>
                </a:extLst>
              </p:cNvPr>
              <p:cNvSpPr/>
              <p:nvPr/>
            </p:nvSpPr>
            <p:spPr>
              <a:xfrm rot="5400000">
                <a:off x="8018183" y="3217583"/>
                <a:ext cx="314111" cy="87457"/>
              </a:xfrm>
              <a:prstGeom prst="leftRightArrow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2" name="左右矢印 11">
                <a:extLst>
                  <a:ext uri="{FF2B5EF4-FFF2-40B4-BE49-F238E27FC236}">
                    <a16:creationId xmlns:a16="http://schemas.microsoft.com/office/drawing/2014/main" id="{B83D4F31-735A-F746-3687-294731CAE413}"/>
                  </a:ext>
                </a:extLst>
              </p:cNvPr>
              <p:cNvSpPr/>
              <p:nvPr/>
            </p:nvSpPr>
            <p:spPr>
              <a:xfrm rot="5400000">
                <a:off x="8605893" y="4199990"/>
                <a:ext cx="314111" cy="87457"/>
              </a:xfrm>
              <a:prstGeom prst="leftRightArrow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3" name="左右矢印 12">
                <a:extLst>
                  <a:ext uri="{FF2B5EF4-FFF2-40B4-BE49-F238E27FC236}">
                    <a16:creationId xmlns:a16="http://schemas.microsoft.com/office/drawing/2014/main" id="{CB6A877D-534E-DE47-B35B-BEDDA9F946D8}"/>
                  </a:ext>
                </a:extLst>
              </p:cNvPr>
              <p:cNvSpPr/>
              <p:nvPr/>
            </p:nvSpPr>
            <p:spPr>
              <a:xfrm rot="5400000">
                <a:off x="10334964" y="3215351"/>
                <a:ext cx="314111" cy="87457"/>
              </a:xfrm>
              <a:prstGeom prst="leftRightArrow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4" name="左右矢印 13">
                <a:extLst>
                  <a:ext uri="{FF2B5EF4-FFF2-40B4-BE49-F238E27FC236}">
                    <a16:creationId xmlns:a16="http://schemas.microsoft.com/office/drawing/2014/main" id="{B6FFDBC1-74BA-ED28-F629-04BFEEDFBAE8}"/>
                  </a:ext>
                </a:extLst>
              </p:cNvPr>
              <p:cNvSpPr/>
              <p:nvPr/>
            </p:nvSpPr>
            <p:spPr>
              <a:xfrm rot="5400000">
                <a:off x="10048694" y="3682712"/>
                <a:ext cx="314111" cy="87457"/>
              </a:xfrm>
              <a:prstGeom prst="leftRightArrow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5" name="左右矢印 14">
                <a:extLst>
                  <a:ext uri="{FF2B5EF4-FFF2-40B4-BE49-F238E27FC236}">
                    <a16:creationId xmlns:a16="http://schemas.microsoft.com/office/drawing/2014/main" id="{E524DAEF-E980-283D-23FE-28CB5245F8DE}"/>
                  </a:ext>
                </a:extLst>
              </p:cNvPr>
              <p:cNvSpPr/>
              <p:nvPr/>
            </p:nvSpPr>
            <p:spPr>
              <a:xfrm rot="5400000">
                <a:off x="9465010" y="4656156"/>
                <a:ext cx="314111" cy="87457"/>
              </a:xfrm>
              <a:prstGeom prst="leftRightArrow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6" name="左右矢印 15">
                <a:extLst>
                  <a:ext uri="{FF2B5EF4-FFF2-40B4-BE49-F238E27FC236}">
                    <a16:creationId xmlns:a16="http://schemas.microsoft.com/office/drawing/2014/main" id="{118A8686-0E86-4B2D-DD1D-D7CA9950000F}"/>
                  </a:ext>
                </a:extLst>
              </p:cNvPr>
              <p:cNvSpPr/>
              <p:nvPr/>
            </p:nvSpPr>
            <p:spPr>
              <a:xfrm rot="5400000">
                <a:off x="9177307" y="5170908"/>
                <a:ext cx="314111" cy="87457"/>
              </a:xfrm>
              <a:prstGeom prst="leftRightArrow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7" name="左右矢印 16">
                <a:extLst>
                  <a:ext uri="{FF2B5EF4-FFF2-40B4-BE49-F238E27FC236}">
                    <a16:creationId xmlns:a16="http://schemas.microsoft.com/office/drawing/2014/main" id="{A84C698C-BD74-CCDC-50F5-89614C2FDF46}"/>
                  </a:ext>
                </a:extLst>
              </p:cNvPr>
              <p:cNvSpPr/>
              <p:nvPr/>
            </p:nvSpPr>
            <p:spPr>
              <a:xfrm rot="8091176">
                <a:off x="9731579" y="3278011"/>
                <a:ext cx="314111" cy="87457"/>
              </a:xfrm>
              <a:prstGeom prst="leftRightArrow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8" name="左右矢印 17">
                <a:extLst>
                  <a:ext uri="{FF2B5EF4-FFF2-40B4-BE49-F238E27FC236}">
                    <a16:creationId xmlns:a16="http://schemas.microsoft.com/office/drawing/2014/main" id="{21170636-F247-165D-BE01-BF8471A7AE0D}"/>
                  </a:ext>
                </a:extLst>
              </p:cNvPr>
              <p:cNvSpPr/>
              <p:nvPr/>
            </p:nvSpPr>
            <p:spPr>
              <a:xfrm rot="8091176" flipV="1">
                <a:off x="8300700" y="3773714"/>
                <a:ext cx="314111" cy="91818"/>
              </a:xfrm>
              <a:prstGeom prst="leftRightArrow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9" name="左右矢印 18">
                <a:extLst>
                  <a:ext uri="{FF2B5EF4-FFF2-40B4-BE49-F238E27FC236}">
                    <a16:creationId xmlns:a16="http://schemas.microsoft.com/office/drawing/2014/main" id="{6B3AE795-BE2C-E790-0A05-89743506E825}"/>
                  </a:ext>
                </a:extLst>
              </p:cNvPr>
              <p:cNvSpPr/>
              <p:nvPr/>
            </p:nvSpPr>
            <p:spPr>
              <a:xfrm rot="8091176">
                <a:off x="8016366" y="4277338"/>
                <a:ext cx="314111" cy="87457"/>
              </a:xfrm>
              <a:prstGeom prst="leftRightArrow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0" name="左右矢印 19">
                <a:extLst>
                  <a:ext uri="{FF2B5EF4-FFF2-40B4-BE49-F238E27FC236}">
                    <a16:creationId xmlns:a16="http://schemas.microsoft.com/office/drawing/2014/main" id="{D46EB3B2-EBBD-9D6F-B7F9-C4534541021E}"/>
                  </a:ext>
                </a:extLst>
              </p:cNvPr>
              <p:cNvSpPr/>
              <p:nvPr/>
            </p:nvSpPr>
            <p:spPr>
              <a:xfrm rot="8091176">
                <a:off x="9752738" y="4268023"/>
                <a:ext cx="314111" cy="87457"/>
              </a:xfrm>
              <a:prstGeom prst="leftRightArrow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1" name="左右矢印 20">
                <a:extLst>
                  <a:ext uri="{FF2B5EF4-FFF2-40B4-BE49-F238E27FC236}">
                    <a16:creationId xmlns:a16="http://schemas.microsoft.com/office/drawing/2014/main" id="{05E41E9B-33C3-F26C-4E1E-3ABA020B72D3}"/>
                  </a:ext>
                </a:extLst>
              </p:cNvPr>
              <p:cNvSpPr/>
              <p:nvPr/>
            </p:nvSpPr>
            <p:spPr>
              <a:xfrm rot="8091176">
                <a:off x="8872065" y="4768624"/>
                <a:ext cx="314111" cy="87457"/>
              </a:xfrm>
              <a:prstGeom prst="leftRightArrow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2" name="左右矢印 21">
                <a:extLst>
                  <a:ext uri="{FF2B5EF4-FFF2-40B4-BE49-F238E27FC236}">
                    <a16:creationId xmlns:a16="http://schemas.microsoft.com/office/drawing/2014/main" id="{AF84E085-0E2F-0990-7AD2-EE4E0D9E1CCA}"/>
                  </a:ext>
                </a:extLst>
              </p:cNvPr>
              <p:cNvSpPr/>
              <p:nvPr/>
            </p:nvSpPr>
            <p:spPr>
              <a:xfrm rot="8091176">
                <a:off x="9731579" y="5269734"/>
                <a:ext cx="314111" cy="87457"/>
              </a:xfrm>
              <a:prstGeom prst="leftRightArrow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3" name="左右矢印 22">
                <a:extLst>
                  <a:ext uri="{FF2B5EF4-FFF2-40B4-BE49-F238E27FC236}">
                    <a16:creationId xmlns:a16="http://schemas.microsoft.com/office/drawing/2014/main" id="{3E5D4170-EA9C-BC94-FC6E-8FAFB48E930D}"/>
                  </a:ext>
                </a:extLst>
              </p:cNvPr>
              <p:cNvSpPr/>
              <p:nvPr/>
            </p:nvSpPr>
            <p:spPr>
              <a:xfrm rot="13500000">
                <a:off x="9179922" y="3294149"/>
                <a:ext cx="314111" cy="87457"/>
              </a:xfrm>
              <a:prstGeom prst="leftRight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dirty="0"/>
              </a:p>
            </p:txBody>
          </p:sp>
          <p:sp>
            <p:nvSpPr>
              <p:cNvPr id="24" name="左右矢印 23">
                <a:extLst>
                  <a:ext uri="{FF2B5EF4-FFF2-40B4-BE49-F238E27FC236}">
                    <a16:creationId xmlns:a16="http://schemas.microsoft.com/office/drawing/2014/main" id="{E634BA1B-F2CC-42D6-E19F-85633211E095}"/>
                  </a:ext>
                </a:extLst>
              </p:cNvPr>
              <p:cNvSpPr/>
              <p:nvPr/>
            </p:nvSpPr>
            <p:spPr>
              <a:xfrm rot="13500000">
                <a:off x="10340150" y="5282820"/>
                <a:ext cx="314111" cy="87457"/>
              </a:xfrm>
              <a:prstGeom prst="leftRight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5" name="左右矢印 24">
                <a:extLst>
                  <a:ext uri="{FF2B5EF4-FFF2-40B4-BE49-F238E27FC236}">
                    <a16:creationId xmlns:a16="http://schemas.microsoft.com/office/drawing/2014/main" id="{C1DFF9A8-FD5A-EBF6-2EF2-47DBFCD313A4}"/>
                  </a:ext>
                </a:extLst>
              </p:cNvPr>
              <p:cNvSpPr/>
              <p:nvPr/>
            </p:nvSpPr>
            <p:spPr>
              <a:xfrm rot="13500000">
                <a:off x="10336332" y="4269079"/>
                <a:ext cx="314111" cy="87457"/>
              </a:xfrm>
              <a:prstGeom prst="leftRight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6" name="左右矢印 25">
                <a:extLst>
                  <a:ext uri="{FF2B5EF4-FFF2-40B4-BE49-F238E27FC236}">
                    <a16:creationId xmlns:a16="http://schemas.microsoft.com/office/drawing/2014/main" id="{B3F94395-32CC-CF58-835F-65A436BD72E7}"/>
                  </a:ext>
                </a:extLst>
              </p:cNvPr>
              <p:cNvSpPr/>
              <p:nvPr/>
            </p:nvSpPr>
            <p:spPr>
              <a:xfrm rot="13500000">
                <a:off x="8902739" y="3794617"/>
                <a:ext cx="314111" cy="87457"/>
              </a:xfrm>
              <a:prstGeom prst="leftRight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7" name="左右矢印 26">
                <a:extLst>
                  <a:ext uri="{FF2B5EF4-FFF2-40B4-BE49-F238E27FC236}">
                    <a16:creationId xmlns:a16="http://schemas.microsoft.com/office/drawing/2014/main" id="{A74CBFA1-D761-2D4B-B3AC-EB415EB22AC6}"/>
                  </a:ext>
                </a:extLst>
              </p:cNvPr>
              <p:cNvSpPr/>
              <p:nvPr/>
            </p:nvSpPr>
            <p:spPr>
              <a:xfrm rot="13500000">
                <a:off x="8322848" y="4754591"/>
                <a:ext cx="314111" cy="87457"/>
              </a:xfrm>
              <a:prstGeom prst="leftRight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8" name="左右矢印 27">
                <a:extLst>
                  <a:ext uri="{FF2B5EF4-FFF2-40B4-BE49-F238E27FC236}">
                    <a16:creationId xmlns:a16="http://schemas.microsoft.com/office/drawing/2014/main" id="{4A5440DA-59A8-9E95-DAFA-52F857D81AB5}"/>
                  </a:ext>
                </a:extLst>
              </p:cNvPr>
              <p:cNvSpPr/>
              <p:nvPr/>
            </p:nvSpPr>
            <p:spPr>
              <a:xfrm rot="13500000">
                <a:off x="8042515" y="5280021"/>
                <a:ext cx="314111" cy="87457"/>
              </a:xfrm>
              <a:prstGeom prst="leftRight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</p:grpSp>
        <p:sp>
          <p:nvSpPr>
            <p:cNvPr id="33" name="四角形吹き出し 32">
              <a:extLst>
                <a:ext uri="{FF2B5EF4-FFF2-40B4-BE49-F238E27FC236}">
                  <a16:creationId xmlns:a16="http://schemas.microsoft.com/office/drawing/2014/main" id="{4D46AC27-53EA-3816-E362-697F5D814715}"/>
                </a:ext>
              </a:extLst>
            </p:cNvPr>
            <p:cNvSpPr/>
            <p:nvPr/>
          </p:nvSpPr>
          <p:spPr>
            <a:xfrm>
              <a:off x="8741791" y="2152336"/>
              <a:ext cx="2457675" cy="537033"/>
            </a:xfrm>
            <a:prstGeom prst="wedgeRectCallout">
              <a:avLst>
                <a:gd name="adj1" fmla="val -73205"/>
                <a:gd name="adj2" fmla="val -128132"/>
              </a:avLst>
            </a:prstGeom>
            <a:noFill/>
            <a:ln cap="rnd"/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ES" altLang="en-US" sz="24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感度のある方向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0590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円弧 16">
            <a:extLst>
              <a:ext uri="{FF2B5EF4-FFF2-40B4-BE49-F238E27FC236}">
                <a16:creationId xmlns:a16="http://schemas.microsoft.com/office/drawing/2014/main" id="{2B764496-5DF3-1B5C-F864-A73F27D0E8E9}"/>
              </a:ext>
            </a:extLst>
          </p:cNvPr>
          <p:cNvSpPr/>
          <p:nvPr/>
        </p:nvSpPr>
        <p:spPr>
          <a:xfrm rot="10800000">
            <a:off x="1989307" y="-570226"/>
            <a:ext cx="7770043" cy="1992092"/>
          </a:xfrm>
          <a:prstGeom prst="arc">
            <a:avLst>
              <a:gd name="adj1" fmla="val 11899431"/>
              <a:gd name="adj2" fmla="val 20621172"/>
            </a:avLst>
          </a:prstGeom>
          <a:ln w="381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A5271153-EEDE-2DF0-4F0A-26FEAE723E52}"/>
              </a:ext>
            </a:extLst>
          </p:cNvPr>
          <p:cNvGrpSpPr/>
          <p:nvPr/>
        </p:nvGrpSpPr>
        <p:grpSpPr>
          <a:xfrm>
            <a:off x="1787794" y="147590"/>
            <a:ext cx="8731336" cy="6516000"/>
            <a:chOff x="1787794" y="147590"/>
            <a:chExt cx="8731336" cy="6516000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620BDD99-C3F9-223B-1AAE-E962FD5C5454}"/>
                </a:ext>
              </a:extLst>
            </p:cNvPr>
            <p:cNvGrpSpPr/>
            <p:nvPr/>
          </p:nvGrpSpPr>
          <p:grpSpPr>
            <a:xfrm>
              <a:off x="4092193" y="3617051"/>
              <a:ext cx="4007614" cy="2862526"/>
              <a:chOff x="7714633" y="2823429"/>
              <a:chExt cx="3456253" cy="3140801"/>
            </a:xfrm>
          </p:grpSpPr>
          <p:sp>
            <p:nvSpPr>
              <p:cNvPr id="3" name="台形 2">
                <a:extLst>
                  <a:ext uri="{FF2B5EF4-FFF2-40B4-BE49-F238E27FC236}">
                    <a16:creationId xmlns:a16="http://schemas.microsoft.com/office/drawing/2014/main" id="{4F86DD69-F862-A0AC-F822-77CCCD085CE4}"/>
                  </a:ext>
                </a:extLst>
              </p:cNvPr>
              <p:cNvSpPr/>
              <p:nvPr/>
            </p:nvSpPr>
            <p:spPr>
              <a:xfrm rot="9264224">
                <a:off x="8119928" y="2823429"/>
                <a:ext cx="1368252" cy="1340285"/>
              </a:xfrm>
              <a:prstGeom prst="trapezoid">
                <a:avLst/>
              </a:prstGeom>
              <a:solidFill>
                <a:schemeClr val="bg2">
                  <a:lumMod val="75000"/>
                </a:schemeClr>
              </a:solidFill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dirty="0"/>
              </a:p>
            </p:txBody>
          </p: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0C413ACE-63D2-68A4-0EFD-11521B971FAE}"/>
                  </a:ext>
                </a:extLst>
              </p:cNvPr>
              <p:cNvSpPr/>
              <p:nvPr/>
            </p:nvSpPr>
            <p:spPr>
              <a:xfrm rot="20051636">
                <a:off x="8346733" y="3965392"/>
                <a:ext cx="2192054" cy="139038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C94D7ED0-8467-4CBD-88DF-F77AC44D99E6}"/>
                  </a:ext>
                </a:extLst>
              </p:cNvPr>
              <p:cNvSpPr/>
              <p:nvPr/>
            </p:nvSpPr>
            <p:spPr>
              <a:xfrm>
                <a:off x="7714634" y="5562931"/>
                <a:ext cx="3456252" cy="40129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8" name="上カーブ矢印 7">
                <a:extLst>
                  <a:ext uri="{FF2B5EF4-FFF2-40B4-BE49-F238E27FC236}">
                    <a16:creationId xmlns:a16="http://schemas.microsoft.com/office/drawing/2014/main" id="{736B01B5-8AB3-C4F9-D0A7-E4CD43304652}"/>
                  </a:ext>
                </a:extLst>
              </p:cNvPr>
              <p:cNvSpPr/>
              <p:nvPr/>
            </p:nvSpPr>
            <p:spPr>
              <a:xfrm rot="10800000" flipV="1">
                <a:off x="7714633" y="5576521"/>
                <a:ext cx="3412471" cy="340456"/>
              </a:xfrm>
              <a:prstGeom prst="curvedUpArrow">
                <a:avLst>
                  <a:gd name="adj1" fmla="val 36224"/>
                  <a:gd name="adj2" fmla="val 115634"/>
                  <a:gd name="adj3" fmla="val 27561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  <a:headEnd type="none"/>
                <a:tailEnd type="none" w="med" len="sm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76C17A56-2826-0EB6-DBB2-984D4E6B4972}"/>
                </a:ext>
              </a:extLst>
            </p:cNvPr>
            <p:cNvSpPr txBox="1"/>
            <p:nvPr/>
          </p:nvSpPr>
          <p:spPr>
            <a:xfrm>
              <a:off x="8310929" y="6050532"/>
              <a:ext cx="22082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方位角</a:t>
              </a:r>
              <a:r>
                <a:rPr lang="en-US" altLang="ja-E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: </a:t>
              </a:r>
              <a:r>
                <a:rPr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回転</a:t>
              </a:r>
              <a:endPara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円弧 9">
              <a:extLst>
                <a:ext uri="{FF2B5EF4-FFF2-40B4-BE49-F238E27FC236}">
                  <a16:creationId xmlns:a16="http://schemas.microsoft.com/office/drawing/2014/main" id="{1D8AB118-8CD1-D355-0CDA-72DD193B5C86}"/>
                </a:ext>
              </a:extLst>
            </p:cNvPr>
            <p:cNvSpPr/>
            <p:nvPr/>
          </p:nvSpPr>
          <p:spPr>
            <a:xfrm>
              <a:off x="2064327" y="331603"/>
              <a:ext cx="7453745" cy="6331987"/>
            </a:xfrm>
            <a:prstGeom prst="arc">
              <a:avLst>
                <a:gd name="adj1" fmla="val 10795953"/>
                <a:gd name="adj2" fmla="val 21581078"/>
              </a:avLst>
            </a:prstGeom>
            <a:ln w="44450">
              <a:solidFill>
                <a:srgbClr val="0070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53457B2A-F87D-E519-861B-63C46B50A778}"/>
                </a:ext>
              </a:extLst>
            </p:cNvPr>
            <p:cNvSpPr txBox="1"/>
            <p:nvPr/>
          </p:nvSpPr>
          <p:spPr>
            <a:xfrm>
              <a:off x="4092192" y="147590"/>
              <a:ext cx="5179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空</a:t>
              </a:r>
            </a:p>
          </p:txBody>
        </p:sp>
        <p:sp>
          <p:nvSpPr>
            <p:cNvPr id="12" name="円/楕円 11">
              <a:extLst>
                <a:ext uri="{FF2B5EF4-FFF2-40B4-BE49-F238E27FC236}">
                  <a16:creationId xmlns:a16="http://schemas.microsoft.com/office/drawing/2014/main" id="{A371EE25-4ECB-F6FE-C23A-3407F6ACD1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84836" y="1173250"/>
              <a:ext cx="306085" cy="30608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4" name="下矢印 13">
              <a:extLst>
                <a:ext uri="{FF2B5EF4-FFF2-40B4-BE49-F238E27FC236}">
                  <a16:creationId xmlns:a16="http://schemas.microsoft.com/office/drawing/2014/main" id="{B9CA72F2-2082-D2D1-8D74-C78A4077D298}"/>
                </a:ext>
              </a:extLst>
            </p:cNvPr>
            <p:cNvSpPr/>
            <p:nvPr/>
          </p:nvSpPr>
          <p:spPr>
            <a:xfrm rot="9157282">
              <a:off x="4393675" y="1431925"/>
              <a:ext cx="234857" cy="2363707"/>
            </a:xfrm>
            <a:prstGeom prst="downArrow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16" name="円弧 15">
              <a:extLst>
                <a:ext uri="{FF2B5EF4-FFF2-40B4-BE49-F238E27FC236}">
                  <a16:creationId xmlns:a16="http://schemas.microsoft.com/office/drawing/2014/main" id="{C443E52A-44CB-F958-F94C-BCB568F7C859}"/>
                </a:ext>
              </a:extLst>
            </p:cNvPr>
            <p:cNvSpPr/>
            <p:nvPr/>
          </p:nvSpPr>
          <p:spPr>
            <a:xfrm>
              <a:off x="1787794" y="866043"/>
              <a:ext cx="7770043" cy="2478525"/>
            </a:xfrm>
            <a:prstGeom prst="arc">
              <a:avLst>
                <a:gd name="adj1" fmla="val 12191839"/>
                <a:gd name="adj2" fmla="val 20400208"/>
              </a:avLst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34047453-5DDE-8682-982F-EEAE2AB02B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44110" y="1263642"/>
              <a:ext cx="306086" cy="30608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629FB5E4-6E4B-D1F4-7352-7BFD9283E9F7}"/>
                </a:ext>
              </a:extLst>
            </p:cNvPr>
            <p:cNvSpPr txBox="1"/>
            <p:nvPr/>
          </p:nvSpPr>
          <p:spPr>
            <a:xfrm>
              <a:off x="4812081" y="2652533"/>
              <a:ext cx="10622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視線</a:t>
              </a:r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497592A6-DF87-D267-ADFC-61649E440C0A}"/>
                </a:ext>
              </a:extLst>
            </p:cNvPr>
            <p:cNvSpPr txBox="1"/>
            <p:nvPr/>
          </p:nvSpPr>
          <p:spPr>
            <a:xfrm>
              <a:off x="4550720" y="1641949"/>
              <a:ext cx="34983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検出器が見ている点</a:t>
              </a:r>
            </a:p>
          </p:txBody>
        </p:sp>
      </p:grpSp>
      <p:sp>
        <p:nvSpPr>
          <p:cNvPr id="30" name="下矢印 29">
            <a:extLst>
              <a:ext uri="{FF2B5EF4-FFF2-40B4-BE49-F238E27FC236}">
                <a16:creationId xmlns:a16="http://schemas.microsoft.com/office/drawing/2014/main" id="{5C80AFFD-1DBD-EE25-40DC-6B0229FE4662}"/>
              </a:ext>
            </a:extLst>
          </p:cNvPr>
          <p:cNvSpPr/>
          <p:nvPr/>
        </p:nvSpPr>
        <p:spPr>
          <a:xfrm rot="5741267">
            <a:off x="4452536" y="947440"/>
            <a:ext cx="242408" cy="85401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</p:spTree>
    <p:extLst>
      <p:ext uri="{BB962C8B-B14F-4D97-AF65-F5344CB8AC3E}">
        <p14:creationId xmlns:p14="http://schemas.microsoft.com/office/powerpoint/2010/main" val="4290370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 descr="レゴ, テーブル, 男 が含まれている画像&#10;&#10;自動的に生成された説明">
            <a:extLst>
              <a:ext uri="{FF2B5EF4-FFF2-40B4-BE49-F238E27FC236}">
                <a16:creationId xmlns:a16="http://schemas.microsoft.com/office/drawing/2014/main" id="{AE83A9B0-74D1-EC12-D622-01F1B0F78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09090" y="176735"/>
            <a:ext cx="3266519" cy="3854976"/>
          </a:xfr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78A9D251-BFC2-2062-B7CC-9734C8E8E846}"/>
              </a:ext>
            </a:extLst>
          </p:cNvPr>
          <p:cNvGrpSpPr/>
          <p:nvPr/>
        </p:nvGrpSpPr>
        <p:grpSpPr>
          <a:xfrm>
            <a:off x="380381" y="1465135"/>
            <a:ext cx="9132535" cy="4809527"/>
            <a:chOff x="380381" y="1465135"/>
            <a:chExt cx="9132535" cy="4809527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96EC7C59-2952-65A5-3310-06A7BBF83888}"/>
                </a:ext>
              </a:extLst>
            </p:cNvPr>
            <p:cNvSpPr/>
            <p:nvPr/>
          </p:nvSpPr>
          <p:spPr>
            <a:xfrm>
              <a:off x="2494712" y="1465135"/>
              <a:ext cx="4075360" cy="480952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grpSp>
          <p:nvGrpSpPr>
            <p:cNvPr id="25" name="グループ化 24">
              <a:extLst>
                <a:ext uri="{FF2B5EF4-FFF2-40B4-BE49-F238E27FC236}">
                  <a16:creationId xmlns:a16="http://schemas.microsoft.com/office/drawing/2014/main" id="{E4B3DAD7-8083-8B23-B170-BBCDA9C1FDB4}"/>
                </a:ext>
              </a:extLst>
            </p:cNvPr>
            <p:cNvGrpSpPr/>
            <p:nvPr/>
          </p:nvGrpSpPr>
          <p:grpSpPr>
            <a:xfrm>
              <a:off x="380381" y="2678028"/>
              <a:ext cx="9132535" cy="2956940"/>
              <a:chOff x="380381" y="2678028"/>
              <a:chExt cx="9132535" cy="2956940"/>
            </a:xfrm>
          </p:grpSpPr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88C41345-0D81-5B5D-C7B6-1D08CC80E965}"/>
                  </a:ext>
                </a:extLst>
              </p:cNvPr>
              <p:cNvSpPr txBox="1"/>
              <p:nvPr/>
            </p:nvSpPr>
            <p:spPr>
              <a:xfrm>
                <a:off x="6570072" y="449073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回転台</a:t>
                </a:r>
                <a:endParaRPr lang="en-US" altLang="ja-E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690A7725-CDA2-0878-47CD-BEE40711403C}"/>
                  </a:ext>
                </a:extLst>
              </p:cNvPr>
              <p:cNvGrpSpPr/>
              <p:nvPr/>
            </p:nvGrpSpPr>
            <p:grpSpPr>
              <a:xfrm>
                <a:off x="380381" y="2678028"/>
                <a:ext cx="7588379" cy="2956940"/>
                <a:chOff x="380381" y="2705737"/>
                <a:chExt cx="7588379" cy="2956940"/>
              </a:xfrm>
            </p:grpSpPr>
            <p:sp>
              <p:nvSpPr>
                <p:cNvPr id="9" name="テキスト ボックス 8">
                  <a:extLst>
                    <a:ext uri="{FF2B5EF4-FFF2-40B4-BE49-F238E27FC236}">
                      <a16:creationId xmlns:a16="http://schemas.microsoft.com/office/drawing/2014/main" id="{7A424ED2-67D1-28B0-83E0-423D08859751}"/>
                    </a:ext>
                  </a:extLst>
                </p:cNvPr>
                <p:cNvSpPr txBox="1"/>
                <p:nvPr/>
              </p:nvSpPr>
              <p:spPr>
                <a:xfrm>
                  <a:off x="3136328" y="5201012"/>
                  <a:ext cx="2755392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方位角</a:t>
                  </a:r>
                  <a:r>
                    <a:rPr kumimoji="1" lang="ja-JP" altLang="en-US" sz="240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en-US" altLang="ja-JP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13" name="直線コネクタ 12">
                  <a:extLst>
                    <a:ext uri="{FF2B5EF4-FFF2-40B4-BE49-F238E27FC236}">
                      <a16:creationId xmlns:a16="http://schemas.microsoft.com/office/drawing/2014/main" id="{627ABF7E-13B5-5356-4037-E417800BA2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65225" y="4933224"/>
                  <a:ext cx="3471672" cy="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右矢印 15">
                  <a:extLst>
                    <a:ext uri="{FF2B5EF4-FFF2-40B4-BE49-F238E27FC236}">
                      <a16:creationId xmlns:a16="http://schemas.microsoft.com/office/drawing/2014/main" id="{22C13B8A-DA64-5F97-1920-C072F31C3FC0}"/>
                    </a:ext>
                  </a:extLst>
                </p:cNvPr>
                <p:cNvSpPr/>
                <p:nvPr/>
              </p:nvSpPr>
              <p:spPr>
                <a:xfrm rot="10800000">
                  <a:off x="6483829" y="4886339"/>
                  <a:ext cx="1301319" cy="93771"/>
                </a:xfrm>
                <a:prstGeom prst="rightArrow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dirty="0"/>
                </a:p>
              </p:txBody>
            </p:sp>
            <p:sp>
              <p:nvSpPr>
                <p:cNvPr id="20" name="テキスト ボックス 19">
                  <a:extLst>
                    <a:ext uri="{FF2B5EF4-FFF2-40B4-BE49-F238E27FC236}">
                      <a16:creationId xmlns:a16="http://schemas.microsoft.com/office/drawing/2014/main" id="{A6A86991-2AE2-E7E4-E091-91970D8341F4}"/>
                    </a:ext>
                  </a:extLst>
                </p:cNvPr>
                <p:cNvSpPr txBox="1"/>
                <p:nvPr/>
              </p:nvSpPr>
              <p:spPr>
                <a:xfrm>
                  <a:off x="380381" y="2705737"/>
                  <a:ext cx="2755392" cy="461665"/>
                </a:xfrm>
                <a:prstGeom prst="rect">
                  <a:avLst/>
                </a:prstGeom>
                <a:noFill/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MKID</a:t>
                  </a:r>
                  <a:r>
                    <a:rPr kumimoji="1" lang="ja-JP" altLang="en-US" sz="240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en-US" altLang="ja-JP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21" name="テキスト ボックス 20">
                  <a:extLst>
                    <a:ext uri="{FF2B5EF4-FFF2-40B4-BE49-F238E27FC236}">
                      <a16:creationId xmlns:a16="http://schemas.microsoft.com/office/drawing/2014/main" id="{A5ED0DE5-E2CD-5DE0-732C-26692A683CAB}"/>
                    </a:ext>
                  </a:extLst>
                </p:cNvPr>
                <p:cNvSpPr txBox="1"/>
                <p:nvPr/>
              </p:nvSpPr>
              <p:spPr>
                <a:xfrm>
                  <a:off x="5213368" y="3694284"/>
                  <a:ext cx="2755392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仰角</a:t>
                  </a:r>
                  <a:r>
                    <a:rPr kumimoji="1"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23" name="カギ線コネクタ 22">
                  <a:extLst>
                    <a:ext uri="{FF2B5EF4-FFF2-40B4-BE49-F238E27FC236}">
                      <a16:creationId xmlns:a16="http://schemas.microsoft.com/office/drawing/2014/main" id="{C51F771C-D022-7090-3A24-5A6C2F347D2D}"/>
                    </a:ext>
                  </a:extLst>
                </p:cNvPr>
                <p:cNvCxnSpPr>
                  <a:cxnSpLocks/>
                  <a:endCxn id="21" idx="1"/>
                </p:cNvCxnSpPr>
                <p:nvPr/>
              </p:nvCxnSpPr>
              <p:spPr>
                <a:xfrm rot="5400000" flipH="1" flipV="1">
                  <a:off x="4179541" y="4167186"/>
                  <a:ext cx="1275895" cy="791759"/>
                </a:xfrm>
                <a:prstGeom prst="bentConnector2">
                  <a:avLst/>
                </a:prstGeom>
                <a:ln w="1079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カギ線コネクタ 28">
                  <a:extLst>
                    <a:ext uri="{FF2B5EF4-FFF2-40B4-BE49-F238E27FC236}">
                      <a16:creationId xmlns:a16="http://schemas.microsoft.com/office/drawing/2014/main" id="{167D134D-4098-86F2-7741-13707EFF2A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V="1">
                  <a:off x="4484562" y="1576351"/>
                  <a:ext cx="757714" cy="3455291"/>
                </a:xfrm>
                <a:prstGeom prst="bentConnector2">
                  <a:avLst/>
                </a:prstGeom>
                <a:ln w="1079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曲線コネクタ 25">
                  <a:extLst>
                    <a:ext uri="{FF2B5EF4-FFF2-40B4-BE49-F238E27FC236}">
                      <a16:creationId xmlns:a16="http://schemas.microsoft.com/office/drawing/2014/main" id="{567DACFB-7D2C-3942-A8E7-82E063E231B6}"/>
                    </a:ext>
                  </a:extLst>
                </p:cNvPr>
                <p:cNvCxnSpPr>
                  <a:cxnSpLocks/>
                  <a:stCxn id="20" idx="2"/>
                  <a:endCxn id="9" idx="1"/>
                </p:cNvCxnSpPr>
                <p:nvPr/>
              </p:nvCxnSpPr>
              <p:spPr>
                <a:xfrm rot="16200000" flipH="1">
                  <a:off x="1314981" y="3610497"/>
                  <a:ext cx="2264443" cy="1378251"/>
                </a:xfrm>
                <a:prstGeom prst="curvedConnector2">
                  <a:avLst/>
                </a:prstGeom>
                <a:ln w="107950">
                  <a:solidFill>
                    <a:srgbClr val="0070C0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テキスト ボックス 36">
                  <a:extLst>
                    <a:ext uri="{FF2B5EF4-FFF2-40B4-BE49-F238E27FC236}">
                      <a16:creationId xmlns:a16="http://schemas.microsoft.com/office/drawing/2014/main" id="{BF7E0E03-28F1-0DF7-E92A-AE5079BD1788}"/>
                    </a:ext>
                  </a:extLst>
                </p:cNvPr>
                <p:cNvSpPr txBox="1"/>
                <p:nvPr/>
              </p:nvSpPr>
              <p:spPr>
                <a:xfrm>
                  <a:off x="1499913" y="3982900"/>
                  <a:ext cx="808966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同期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p:grpSp>
        </p:grpSp>
      </p:grp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9E9BDA3E-E1B4-9DE1-EF3F-A011390EDF49}"/>
              </a:ext>
            </a:extLst>
          </p:cNvPr>
          <p:cNvGrpSpPr/>
          <p:nvPr/>
        </p:nvGrpSpPr>
        <p:grpSpPr>
          <a:xfrm>
            <a:off x="5910369" y="2062809"/>
            <a:ext cx="3381304" cy="3635505"/>
            <a:chOff x="5910369" y="2062809"/>
            <a:chExt cx="3381304" cy="3635505"/>
          </a:xfrm>
        </p:grpSpPr>
        <p:sp>
          <p:nvSpPr>
            <p:cNvPr id="38" name="右矢印 37">
              <a:extLst>
                <a:ext uri="{FF2B5EF4-FFF2-40B4-BE49-F238E27FC236}">
                  <a16:creationId xmlns:a16="http://schemas.microsoft.com/office/drawing/2014/main" id="{DEE2417F-CD9C-3132-F9C0-0F3536A3B841}"/>
                </a:ext>
              </a:extLst>
            </p:cNvPr>
            <p:cNvSpPr/>
            <p:nvPr/>
          </p:nvSpPr>
          <p:spPr>
            <a:xfrm rot="8079291">
              <a:off x="6125242" y="2588385"/>
              <a:ext cx="472759" cy="118968"/>
            </a:xfrm>
            <a:prstGeom prst="righ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39" name="右矢印 38">
              <a:extLst>
                <a:ext uri="{FF2B5EF4-FFF2-40B4-BE49-F238E27FC236}">
                  <a16:creationId xmlns:a16="http://schemas.microsoft.com/office/drawing/2014/main" id="{5C7804AE-EF8C-CC01-AF3C-553B8F8641FB}"/>
                </a:ext>
              </a:extLst>
            </p:cNvPr>
            <p:cNvSpPr/>
            <p:nvPr/>
          </p:nvSpPr>
          <p:spPr>
            <a:xfrm rot="10800000">
              <a:off x="5910369" y="5404135"/>
              <a:ext cx="426528" cy="93646"/>
            </a:xfrm>
            <a:prstGeom prst="righ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10C78EED-3D15-21EC-FB12-AD6FAF8D5FE1}"/>
                </a:ext>
              </a:extLst>
            </p:cNvPr>
            <p:cNvSpPr txBox="1"/>
            <p:nvPr/>
          </p:nvSpPr>
          <p:spPr>
            <a:xfrm>
              <a:off x="6123632" y="2062809"/>
              <a:ext cx="2942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同期信号分配</a:t>
              </a:r>
              <a:endParaRPr lang="en-US" altLang="ja-E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3ED7C728-95F3-C8A9-99B1-D9F7731DD88C}"/>
                </a:ext>
              </a:extLst>
            </p:cNvPr>
            <p:cNvSpPr txBox="1"/>
            <p:nvPr/>
          </p:nvSpPr>
          <p:spPr>
            <a:xfrm>
              <a:off x="6348829" y="5236649"/>
              <a:ext cx="2942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同期信号生成</a:t>
              </a:r>
              <a:endParaRPr lang="en-US" altLang="ja-E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00238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F77382A1-5300-0601-819F-CC94184A59F6}"/>
              </a:ext>
            </a:extLst>
          </p:cNvPr>
          <p:cNvGrpSpPr/>
          <p:nvPr/>
        </p:nvGrpSpPr>
        <p:grpSpPr>
          <a:xfrm>
            <a:off x="2218701" y="3724893"/>
            <a:ext cx="7292442" cy="2633805"/>
            <a:chOff x="2336467" y="3592192"/>
            <a:chExt cx="7292442" cy="2236708"/>
          </a:xfrm>
        </p:grpSpPr>
        <p:sp>
          <p:nvSpPr>
            <p:cNvPr id="3" name="右矢印 2">
              <a:extLst>
                <a:ext uri="{FF2B5EF4-FFF2-40B4-BE49-F238E27FC236}">
                  <a16:creationId xmlns:a16="http://schemas.microsoft.com/office/drawing/2014/main" id="{A71940EF-6747-C515-E7E0-70167B7717B2}"/>
                </a:ext>
              </a:extLst>
            </p:cNvPr>
            <p:cNvSpPr/>
            <p:nvPr/>
          </p:nvSpPr>
          <p:spPr>
            <a:xfrm>
              <a:off x="2410692" y="5527964"/>
              <a:ext cx="7218217" cy="300936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5" name="右矢印 4">
              <a:extLst>
                <a:ext uri="{FF2B5EF4-FFF2-40B4-BE49-F238E27FC236}">
                  <a16:creationId xmlns:a16="http://schemas.microsoft.com/office/drawing/2014/main" id="{5E49C747-9A33-C68A-B69D-9D1082A5CE51}"/>
                </a:ext>
              </a:extLst>
            </p:cNvPr>
            <p:cNvSpPr/>
            <p:nvPr/>
          </p:nvSpPr>
          <p:spPr>
            <a:xfrm rot="16200000">
              <a:off x="1393774" y="4534885"/>
              <a:ext cx="2153578" cy="268192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</p:grp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4DC86327-C1B5-07F4-4A94-C55EC03C9C67}"/>
              </a:ext>
            </a:extLst>
          </p:cNvPr>
          <p:cNvGrpSpPr/>
          <p:nvPr/>
        </p:nvGrpSpPr>
        <p:grpSpPr>
          <a:xfrm>
            <a:off x="2218700" y="575764"/>
            <a:ext cx="7292442" cy="2735470"/>
            <a:chOff x="2336467" y="3592192"/>
            <a:chExt cx="7292442" cy="2236707"/>
          </a:xfrm>
        </p:grpSpPr>
        <p:sp>
          <p:nvSpPr>
            <p:cNvPr id="9" name="右矢印 8">
              <a:extLst>
                <a:ext uri="{FF2B5EF4-FFF2-40B4-BE49-F238E27FC236}">
                  <a16:creationId xmlns:a16="http://schemas.microsoft.com/office/drawing/2014/main" id="{AAFAC2A6-5502-84F7-7C8C-B56D0B303B05}"/>
                </a:ext>
              </a:extLst>
            </p:cNvPr>
            <p:cNvSpPr/>
            <p:nvPr/>
          </p:nvSpPr>
          <p:spPr>
            <a:xfrm>
              <a:off x="2410692" y="5551870"/>
              <a:ext cx="7218217" cy="277029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10" name="右矢印 9">
              <a:extLst>
                <a:ext uri="{FF2B5EF4-FFF2-40B4-BE49-F238E27FC236}">
                  <a16:creationId xmlns:a16="http://schemas.microsoft.com/office/drawing/2014/main" id="{8CC94E34-8C0C-2251-309C-7EA060B3C553}"/>
                </a:ext>
              </a:extLst>
            </p:cNvPr>
            <p:cNvSpPr/>
            <p:nvPr/>
          </p:nvSpPr>
          <p:spPr>
            <a:xfrm rot="16200000">
              <a:off x="1393774" y="4534885"/>
              <a:ext cx="2153578" cy="268192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</p:grp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BBF9CFF-D509-CB16-6356-458B0C60BA80}"/>
              </a:ext>
            </a:extLst>
          </p:cNvPr>
          <p:cNvSpPr txBox="1"/>
          <p:nvPr/>
        </p:nvSpPr>
        <p:spPr>
          <a:xfrm>
            <a:off x="1310028" y="1685845"/>
            <a:ext cx="1171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仰角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DD8C23E-AABA-16A4-D7B8-C17D18D0B8F1}"/>
              </a:ext>
            </a:extLst>
          </p:cNvPr>
          <p:cNvSpPr txBox="1"/>
          <p:nvPr/>
        </p:nvSpPr>
        <p:spPr>
          <a:xfrm>
            <a:off x="1310028" y="4762018"/>
            <a:ext cx="1171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仰角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8331B1B-D6EA-C537-8E63-92FDF9FDADE7}"/>
              </a:ext>
            </a:extLst>
          </p:cNvPr>
          <p:cNvSpPr txBox="1"/>
          <p:nvPr/>
        </p:nvSpPr>
        <p:spPr>
          <a:xfrm>
            <a:off x="9692028" y="2956871"/>
            <a:ext cx="1171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方位角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EEAF3B8-E293-6633-9FC8-89899CB04AAE}"/>
              </a:ext>
            </a:extLst>
          </p:cNvPr>
          <p:cNvSpPr txBox="1"/>
          <p:nvPr/>
        </p:nvSpPr>
        <p:spPr>
          <a:xfrm>
            <a:off x="9692028" y="5950683"/>
            <a:ext cx="1171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方位角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3EC682C6-EB43-3CC9-79DE-0BE20397606C}"/>
              </a:ext>
            </a:extLst>
          </p:cNvPr>
          <p:cNvSpPr>
            <a:spLocks noChangeAspect="1"/>
          </p:cNvSpPr>
          <p:nvPr/>
        </p:nvSpPr>
        <p:spPr>
          <a:xfrm>
            <a:off x="4664438" y="1544532"/>
            <a:ext cx="306086" cy="30608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16" name="円/楕円 15">
            <a:extLst>
              <a:ext uri="{FF2B5EF4-FFF2-40B4-BE49-F238E27FC236}">
                <a16:creationId xmlns:a16="http://schemas.microsoft.com/office/drawing/2014/main" id="{53E12BA4-F1D3-5B11-5937-C2270505658F}"/>
              </a:ext>
            </a:extLst>
          </p:cNvPr>
          <p:cNvSpPr>
            <a:spLocks noChangeAspect="1"/>
          </p:cNvSpPr>
          <p:nvPr/>
        </p:nvSpPr>
        <p:spPr>
          <a:xfrm>
            <a:off x="7050397" y="1544532"/>
            <a:ext cx="306086" cy="30608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17" name="円/楕円 16">
            <a:extLst>
              <a:ext uri="{FF2B5EF4-FFF2-40B4-BE49-F238E27FC236}">
                <a16:creationId xmlns:a16="http://schemas.microsoft.com/office/drawing/2014/main" id="{ADB28DE6-9B49-F3BA-2B82-72F9EE4CB5B2}"/>
              </a:ext>
            </a:extLst>
          </p:cNvPr>
          <p:cNvSpPr>
            <a:spLocks noChangeAspect="1"/>
          </p:cNvSpPr>
          <p:nvPr/>
        </p:nvSpPr>
        <p:spPr>
          <a:xfrm>
            <a:off x="7050397" y="3924339"/>
            <a:ext cx="306086" cy="30608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18" name="円/楕円 17">
            <a:extLst>
              <a:ext uri="{FF2B5EF4-FFF2-40B4-BE49-F238E27FC236}">
                <a16:creationId xmlns:a16="http://schemas.microsoft.com/office/drawing/2014/main" id="{84C7E56E-CA90-028C-62A1-1EC7E0E2B54F}"/>
              </a:ext>
            </a:extLst>
          </p:cNvPr>
          <p:cNvSpPr>
            <a:spLocks noChangeAspect="1"/>
          </p:cNvSpPr>
          <p:nvPr/>
        </p:nvSpPr>
        <p:spPr>
          <a:xfrm>
            <a:off x="4664438" y="4643666"/>
            <a:ext cx="306086" cy="30608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CF954052-207E-650C-A2E2-E592FCC50E31}"/>
              </a:ext>
            </a:extLst>
          </p:cNvPr>
          <p:cNvCxnSpPr>
            <a:cxnSpLocks/>
          </p:cNvCxnSpPr>
          <p:nvPr/>
        </p:nvCxnSpPr>
        <p:spPr>
          <a:xfrm>
            <a:off x="2470053" y="1686000"/>
            <a:ext cx="6898549" cy="0"/>
          </a:xfrm>
          <a:prstGeom prst="line">
            <a:avLst/>
          </a:prstGeom>
          <a:ln w="50800">
            <a:solidFill>
              <a:srgbClr val="FF0000"/>
            </a:solidFill>
            <a:prstDash val="sysDash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800AE0BF-BC48-7825-D48E-67D780B3D8EF}"/>
              </a:ext>
            </a:extLst>
          </p:cNvPr>
          <p:cNvCxnSpPr>
            <a:cxnSpLocks/>
          </p:cNvCxnSpPr>
          <p:nvPr/>
        </p:nvCxnSpPr>
        <p:spPr>
          <a:xfrm flipV="1">
            <a:off x="2468081" y="4796708"/>
            <a:ext cx="6900521" cy="1"/>
          </a:xfrm>
          <a:prstGeom prst="line">
            <a:avLst/>
          </a:prstGeom>
          <a:ln w="50800">
            <a:solidFill>
              <a:srgbClr val="FF0000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A5AC8CFA-FEDA-F856-D92D-1CA7378C9065}"/>
              </a:ext>
            </a:extLst>
          </p:cNvPr>
          <p:cNvSpPr txBox="1"/>
          <p:nvPr/>
        </p:nvSpPr>
        <p:spPr>
          <a:xfrm>
            <a:off x="2718381" y="246791"/>
            <a:ext cx="857283" cy="461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理想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5B3BC94F-4C56-9E37-7592-7485A1FB0A74}"/>
              </a:ext>
            </a:extLst>
          </p:cNvPr>
          <p:cNvSpPr txBox="1"/>
          <p:nvPr/>
        </p:nvSpPr>
        <p:spPr>
          <a:xfrm>
            <a:off x="2718381" y="3589084"/>
            <a:ext cx="1784346" cy="461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ずれている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37B03C90-76C3-A757-A9D2-C3D044422B02}"/>
              </a:ext>
            </a:extLst>
          </p:cNvPr>
          <p:cNvSpPr txBox="1"/>
          <p:nvPr/>
        </p:nvSpPr>
        <p:spPr>
          <a:xfrm>
            <a:off x="9692028" y="1466742"/>
            <a:ext cx="1515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スキャン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8FC91238-9312-FF16-DE05-40739FF9631F}"/>
              </a:ext>
            </a:extLst>
          </p:cNvPr>
          <p:cNvSpPr txBox="1"/>
          <p:nvPr/>
        </p:nvSpPr>
        <p:spPr>
          <a:xfrm>
            <a:off x="9692028" y="4565876"/>
            <a:ext cx="1515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スキャン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32" name="左右矢印 31">
            <a:extLst>
              <a:ext uri="{FF2B5EF4-FFF2-40B4-BE49-F238E27FC236}">
                <a16:creationId xmlns:a16="http://schemas.microsoft.com/office/drawing/2014/main" id="{7EE27591-645B-E9F0-FA3E-4B77ABB438C5}"/>
              </a:ext>
            </a:extLst>
          </p:cNvPr>
          <p:cNvSpPr/>
          <p:nvPr/>
        </p:nvSpPr>
        <p:spPr>
          <a:xfrm rot="16200000">
            <a:off x="6942005" y="4451965"/>
            <a:ext cx="522870" cy="146818"/>
          </a:xfrm>
          <a:prstGeom prst="left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56DD8B93-7D35-CF99-5644-69C68DBD3B8C}"/>
              </a:ext>
            </a:extLst>
          </p:cNvPr>
          <p:cNvSpPr txBox="1"/>
          <p:nvPr/>
        </p:nvSpPr>
        <p:spPr>
          <a:xfrm>
            <a:off x="7356483" y="4278133"/>
            <a:ext cx="185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異なる大気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CE11EB9F-D40B-91C6-BAD1-E601E32E3FB8}"/>
              </a:ext>
            </a:extLst>
          </p:cNvPr>
          <p:cNvSpPr txBox="1"/>
          <p:nvPr/>
        </p:nvSpPr>
        <p:spPr>
          <a:xfrm>
            <a:off x="7356483" y="1117558"/>
            <a:ext cx="185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同じ大気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4688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D813C36A-A34E-E6BE-5947-C91CBB9540C5}"/>
              </a:ext>
            </a:extLst>
          </p:cNvPr>
          <p:cNvGrpSpPr/>
          <p:nvPr/>
        </p:nvGrpSpPr>
        <p:grpSpPr>
          <a:xfrm>
            <a:off x="1598264" y="1112945"/>
            <a:ext cx="4513525" cy="4365709"/>
            <a:chOff x="568035" y="640365"/>
            <a:chExt cx="5040000" cy="5040000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D4BC7CF1-CC8C-9B5A-DB17-AC54B33535A2}"/>
                </a:ext>
              </a:extLst>
            </p:cNvPr>
            <p:cNvGrpSpPr/>
            <p:nvPr/>
          </p:nvGrpSpPr>
          <p:grpSpPr>
            <a:xfrm>
              <a:off x="962886" y="1177635"/>
              <a:ext cx="4239499" cy="4184076"/>
              <a:chOff x="962886" y="1177635"/>
              <a:chExt cx="4239499" cy="4184076"/>
            </a:xfrm>
          </p:grpSpPr>
          <p:sp>
            <p:nvSpPr>
              <p:cNvPr id="2" name="正方形/長方形 1">
                <a:extLst>
                  <a:ext uri="{FF2B5EF4-FFF2-40B4-BE49-F238E27FC236}">
                    <a16:creationId xmlns:a16="http://schemas.microsoft.com/office/drawing/2014/main" id="{3524E984-B626-8143-2626-386112457A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479962" y="2646217"/>
                <a:ext cx="1205347" cy="12053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ES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220GHz</a:t>
                </a:r>
                <a:endParaRPr kumimoji="1" lang="ja-ES" altLang="en-US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3" name="正方形/長方形 2">
                <a:extLst>
                  <a:ext uri="{FF2B5EF4-FFF2-40B4-BE49-F238E27FC236}">
                    <a16:creationId xmlns:a16="http://schemas.microsoft.com/office/drawing/2014/main" id="{C07158B1-445C-26C7-784F-878831EE933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76599" y="4156364"/>
                <a:ext cx="1205347" cy="12053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ES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145GHz</a:t>
                </a:r>
                <a:endParaRPr kumimoji="1" lang="ja-ES" altLang="en-US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3B566780-3503-E911-3AA3-00DCA61BAAE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76395" y="4156364"/>
                <a:ext cx="1205347" cy="12053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ES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145GHz</a:t>
                </a:r>
                <a:endParaRPr kumimoji="1" lang="ja-ES" altLang="en-US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8796AF2-E946-6D28-B3F3-E09647349D2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997038" y="2653143"/>
                <a:ext cx="1205347" cy="12053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ES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145GHz</a:t>
                </a:r>
                <a:endParaRPr kumimoji="1" lang="ja-ES" altLang="en-US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BF400A47-F716-0095-F7BB-0594F12609A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62886" y="2653143"/>
                <a:ext cx="1205347" cy="12053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ES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145GHz</a:t>
                </a:r>
                <a:endParaRPr kumimoji="1" lang="ja-ES" altLang="en-US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884E6608-D16E-635E-6A77-C86346FAB65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76599" y="1177635"/>
                <a:ext cx="1205347" cy="12053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ES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145GHz</a:t>
                </a:r>
                <a:endParaRPr kumimoji="1" lang="ja-ES" altLang="en-US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6EFBF287-3D8B-4C95-D076-4392EA712A9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76396" y="1177635"/>
                <a:ext cx="1205347" cy="12053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ES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145GHz</a:t>
                </a:r>
                <a:endParaRPr kumimoji="1" lang="ja-ES" altLang="en-US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10" name="フレーム 9">
              <a:extLst>
                <a:ext uri="{FF2B5EF4-FFF2-40B4-BE49-F238E27FC236}">
                  <a16:creationId xmlns:a16="http://schemas.microsoft.com/office/drawing/2014/main" id="{DF05201D-6E26-547C-3275-DAF9164CC56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8035" y="640365"/>
              <a:ext cx="5040000" cy="5040000"/>
            </a:xfrm>
            <a:prstGeom prst="frame">
              <a:avLst>
                <a:gd name="adj1" fmla="val 676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EE891640-C4C7-38F3-1C14-7CE94E13B5D2}"/>
              </a:ext>
            </a:extLst>
          </p:cNvPr>
          <p:cNvGrpSpPr/>
          <p:nvPr/>
        </p:nvGrpSpPr>
        <p:grpSpPr>
          <a:xfrm>
            <a:off x="6465394" y="1112945"/>
            <a:ext cx="5509920" cy="5380755"/>
            <a:chOff x="6155607" y="1034399"/>
            <a:chExt cx="5509920" cy="5380755"/>
          </a:xfrm>
        </p:grpSpPr>
        <p:sp>
          <p:nvSpPr>
            <p:cNvPr id="11" name="円弧 10">
              <a:extLst>
                <a:ext uri="{FF2B5EF4-FFF2-40B4-BE49-F238E27FC236}">
                  <a16:creationId xmlns:a16="http://schemas.microsoft.com/office/drawing/2014/main" id="{5BECE21B-A83D-0D3C-5352-900C180189BC}"/>
                </a:ext>
              </a:extLst>
            </p:cNvPr>
            <p:cNvSpPr/>
            <p:nvPr/>
          </p:nvSpPr>
          <p:spPr>
            <a:xfrm>
              <a:off x="6155607" y="1034399"/>
              <a:ext cx="5509920" cy="1648692"/>
            </a:xfrm>
            <a:prstGeom prst="arc">
              <a:avLst>
                <a:gd name="adj1" fmla="val 11360222"/>
                <a:gd name="adj2" fmla="val 21026631"/>
              </a:avLst>
            </a:prstGeom>
            <a:ln w="539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A73CFF40-A55B-F716-2BCC-0A7E1A6D8E06}"/>
                </a:ext>
              </a:extLst>
            </p:cNvPr>
            <p:cNvCxnSpPr>
              <a:cxnSpLocks/>
            </p:cNvCxnSpPr>
            <p:nvPr/>
          </p:nvCxnSpPr>
          <p:spPr>
            <a:xfrm>
              <a:off x="6508575" y="1428542"/>
              <a:ext cx="612660" cy="4008547"/>
            </a:xfrm>
            <a:prstGeom prst="line">
              <a:avLst/>
            </a:prstGeom>
            <a:ln w="539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>
              <a:extLst>
                <a:ext uri="{FF2B5EF4-FFF2-40B4-BE49-F238E27FC236}">
                  <a16:creationId xmlns:a16="http://schemas.microsoft.com/office/drawing/2014/main" id="{7DEEBFC6-04CF-CE3D-08E0-DE87EA5659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49923" y="1410871"/>
              <a:ext cx="738470" cy="4067783"/>
            </a:xfrm>
            <a:prstGeom prst="line">
              <a:avLst/>
            </a:prstGeom>
            <a:ln w="539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円弧 20">
              <a:extLst>
                <a:ext uri="{FF2B5EF4-FFF2-40B4-BE49-F238E27FC236}">
                  <a16:creationId xmlns:a16="http://schemas.microsoft.com/office/drawing/2014/main" id="{1F886306-5D24-1E26-BD0F-87CD3037C5B7}"/>
                </a:ext>
              </a:extLst>
            </p:cNvPr>
            <p:cNvSpPr/>
            <p:nvPr/>
          </p:nvSpPr>
          <p:spPr>
            <a:xfrm>
              <a:off x="6935525" y="5085117"/>
              <a:ext cx="3782293" cy="1330037"/>
            </a:xfrm>
            <a:prstGeom prst="arc">
              <a:avLst>
                <a:gd name="adj1" fmla="val 11360222"/>
                <a:gd name="adj2" fmla="val 21026631"/>
              </a:avLst>
            </a:prstGeom>
            <a:ln w="539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</p:grpSp>
      <p:sp>
        <p:nvSpPr>
          <p:cNvPr id="22" name="右矢印 21">
            <a:extLst>
              <a:ext uri="{FF2B5EF4-FFF2-40B4-BE49-F238E27FC236}">
                <a16:creationId xmlns:a16="http://schemas.microsoft.com/office/drawing/2014/main" id="{F21F46C3-3587-2501-E349-E895DBCF69AC}"/>
              </a:ext>
            </a:extLst>
          </p:cNvPr>
          <p:cNvSpPr/>
          <p:nvPr/>
        </p:nvSpPr>
        <p:spPr>
          <a:xfrm rot="16200000">
            <a:off x="-1722930" y="3277949"/>
            <a:ext cx="5501948" cy="272703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24" name="右矢印 23">
            <a:extLst>
              <a:ext uri="{FF2B5EF4-FFF2-40B4-BE49-F238E27FC236}">
                <a16:creationId xmlns:a16="http://schemas.microsoft.com/office/drawing/2014/main" id="{58D5365E-95F5-0F9B-7FD0-EA4490E28524}"/>
              </a:ext>
            </a:extLst>
          </p:cNvPr>
          <p:cNvSpPr/>
          <p:nvPr/>
        </p:nvSpPr>
        <p:spPr>
          <a:xfrm>
            <a:off x="987010" y="5992908"/>
            <a:ext cx="9831136" cy="24333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06F21CFC-EC4F-5A9E-9B48-B7E23332CC9A}"/>
              </a:ext>
            </a:extLst>
          </p:cNvPr>
          <p:cNvSpPr txBox="1"/>
          <p:nvPr/>
        </p:nvSpPr>
        <p:spPr>
          <a:xfrm>
            <a:off x="197693" y="1112945"/>
            <a:ext cx="1171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仰角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76898B7B-5600-5001-ED75-F38E7F1D745E}"/>
              </a:ext>
            </a:extLst>
          </p:cNvPr>
          <p:cNvSpPr txBox="1"/>
          <p:nvPr/>
        </p:nvSpPr>
        <p:spPr>
          <a:xfrm>
            <a:off x="10868601" y="5883741"/>
            <a:ext cx="1171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方位角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4191D047-CEBE-C73F-EFFC-122EBE13ED3B}"/>
              </a:ext>
            </a:extLst>
          </p:cNvPr>
          <p:cNvSpPr txBox="1"/>
          <p:nvPr/>
        </p:nvSpPr>
        <p:spPr>
          <a:xfrm>
            <a:off x="2837147" y="387258"/>
            <a:ext cx="2026086" cy="461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焦点面</a:t>
            </a:r>
            <a:r>
              <a:rPr kumimoji="1" lang="en-US" altLang="ja-E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(</a:t>
            </a:r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平面</a:t>
            </a:r>
            <a:r>
              <a:rPr kumimoji="1" lang="en-US" altLang="ja-E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28E1105B-9F29-0B6D-9563-D7FDFF625E95}"/>
              </a:ext>
            </a:extLst>
          </p:cNvPr>
          <p:cNvSpPr txBox="1"/>
          <p:nvPr/>
        </p:nvSpPr>
        <p:spPr>
          <a:xfrm>
            <a:off x="8244285" y="387257"/>
            <a:ext cx="1784346" cy="461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E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 </a:t>
            </a:r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空</a:t>
            </a:r>
            <a:r>
              <a:rPr kumimoji="1" lang="en-US" altLang="ja-E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(</a:t>
            </a:r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天球面</a:t>
            </a:r>
            <a:r>
              <a:rPr kumimoji="1" lang="en-US" altLang="ja-E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E21AAA8F-F4C6-A58A-3CBF-806D90E4A9BB}"/>
              </a:ext>
            </a:extLst>
          </p:cNvPr>
          <p:cNvSpPr>
            <a:spLocks noChangeAspect="1"/>
          </p:cNvSpPr>
          <p:nvPr/>
        </p:nvSpPr>
        <p:spPr>
          <a:xfrm>
            <a:off x="8580084" y="2850438"/>
            <a:ext cx="1079437" cy="104408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ES" dirty="0">
                <a:latin typeface="Meiryo" panose="020B0604030504040204" pitchFamily="34" charset="-128"/>
                <a:ea typeface="Meiryo" panose="020B0604030504040204" pitchFamily="34" charset="-128"/>
              </a:rPr>
              <a:t>220GHz</a:t>
            </a:r>
            <a:endParaRPr kumimoji="1" lang="ja-ES" altLang="en-US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84BDB9EB-7395-FAAB-630E-C82D91E40601}"/>
              </a:ext>
            </a:extLst>
          </p:cNvPr>
          <p:cNvSpPr>
            <a:spLocks noChangeAspect="1"/>
          </p:cNvSpPr>
          <p:nvPr/>
        </p:nvSpPr>
        <p:spPr>
          <a:xfrm rot="1074851">
            <a:off x="9860596" y="1596017"/>
            <a:ext cx="1079437" cy="104408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ES" dirty="0">
                <a:latin typeface="Meiryo" panose="020B0604030504040204" pitchFamily="34" charset="-128"/>
                <a:ea typeface="Meiryo" panose="020B0604030504040204" pitchFamily="34" charset="-128"/>
              </a:rPr>
              <a:t>145GHz</a:t>
            </a:r>
            <a:endParaRPr kumimoji="1" lang="ja-ES" altLang="en-US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12974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478EE-843D-665D-85B5-74829AB37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ja-ES" altLang="en-US" dirty="0"/>
              <a:t>画像置き場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DFFA355-B0A4-3022-9D7D-9DA1506DC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47389" y="559318"/>
            <a:ext cx="3345315" cy="4460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D777555-69BB-0C29-7E34-5D918BD02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8620" y="425105"/>
            <a:ext cx="1614768" cy="215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354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F178BA-5992-445A-E4A0-3F56D94A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2024/3/20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768662-031E-E2C5-D5E2-D946A564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s-ES" altLang="ja-JP"/>
              <a:t>JPS_2024_Spring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794BA-154A-C65F-FFBE-0AEFDE45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3</a:t>
            </a:fld>
            <a:endParaRPr kumimoji="1" lang="ja-JP" altLang="en-US"/>
          </a:p>
        </p:txBody>
      </p: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1052F487-6908-FA09-4CB0-F46400976F50}"/>
              </a:ext>
            </a:extLst>
          </p:cNvPr>
          <p:cNvGrpSpPr/>
          <p:nvPr/>
        </p:nvGrpSpPr>
        <p:grpSpPr>
          <a:xfrm>
            <a:off x="89381" y="1871912"/>
            <a:ext cx="11905499" cy="4109770"/>
            <a:chOff x="89381" y="1871912"/>
            <a:chExt cx="11905499" cy="4109770"/>
          </a:xfrm>
        </p:grpSpPr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29879E4C-1524-14AC-2BA5-CB7ABDA3E965}"/>
                </a:ext>
              </a:extLst>
            </p:cNvPr>
            <p:cNvGrpSpPr/>
            <p:nvPr/>
          </p:nvGrpSpPr>
          <p:grpSpPr>
            <a:xfrm>
              <a:off x="89381" y="1871912"/>
              <a:ext cx="11232742" cy="4109770"/>
              <a:chOff x="223022" y="1873961"/>
              <a:chExt cx="11232742" cy="4109770"/>
            </a:xfrm>
          </p:grpSpPr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C64810E2-76BF-EED5-37D8-9DA03F4C12D0}"/>
                  </a:ext>
                </a:extLst>
              </p:cNvPr>
              <p:cNvSpPr txBox="1"/>
              <p:nvPr/>
            </p:nvSpPr>
            <p:spPr>
              <a:xfrm>
                <a:off x="223022" y="1873961"/>
                <a:ext cx="3138727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仰角エンコーダー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 R-1SL 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" name="下矢印 10">
                <a:extLst>
                  <a:ext uri="{FF2B5EF4-FFF2-40B4-BE49-F238E27FC236}">
                    <a16:creationId xmlns:a16="http://schemas.microsoft.com/office/drawing/2014/main" id="{D91102B1-FD84-9C40-654B-58B1A2AA691C}"/>
                  </a:ext>
                </a:extLst>
              </p:cNvPr>
              <p:cNvSpPr/>
              <p:nvPr/>
            </p:nvSpPr>
            <p:spPr>
              <a:xfrm rot="16200000">
                <a:off x="3134936" y="2786407"/>
                <a:ext cx="499872" cy="1529133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AA5E46B6-5517-DDD2-53E0-14E6A4F119DF}"/>
                  </a:ext>
                </a:extLst>
              </p:cNvPr>
              <p:cNvSpPr txBox="1"/>
              <p:nvPr/>
            </p:nvSpPr>
            <p:spPr>
              <a:xfrm>
                <a:off x="10496406" y="3354697"/>
                <a:ext cx="959358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963FE9D0-3E06-2082-CC59-5C3C1A56076B}"/>
                  </a:ext>
                </a:extLst>
              </p:cNvPr>
              <p:cNvSpPr txBox="1"/>
              <p:nvPr/>
            </p:nvSpPr>
            <p:spPr>
              <a:xfrm>
                <a:off x="5354962" y="5583621"/>
                <a:ext cx="2092375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仰角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DAQ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5" name="下矢印 14">
                <a:extLst>
                  <a:ext uri="{FF2B5EF4-FFF2-40B4-BE49-F238E27FC236}">
                    <a16:creationId xmlns:a16="http://schemas.microsoft.com/office/drawing/2014/main" id="{BC304488-7C90-EA75-9417-F015D4C56507}"/>
                  </a:ext>
                </a:extLst>
              </p:cNvPr>
              <p:cNvSpPr/>
              <p:nvPr/>
            </p:nvSpPr>
            <p:spPr>
              <a:xfrm rot="16200000">
                <a:off x="9204075" y="2826795"/>
                <a:ext cx="499872" cy="1448357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86A63574-FB2B-76D2-CAA8-462A3B6717C6}"/>
                  </a:ext>
                </a:extLst>
              </p:cNvPr>
              <p:cNvSpPr txBox="1"/>
              <p:nvPr/>
            </p:nvSpPr>
            <p:spPr>
              <a:xfrm>
                <a:off x="2600306" y="2918196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角度データ</a:t>
                </a:r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C4804015-B729-8107-0B41-3327243E8D3E}"/>
                  </a:ext>
                </a:extLst>
              </p:cNvPr>
              <p:cNvSpPr txBox="1"/>
              <p:nvPr/>
            </p:nvSpPr>
            <p:spPr>
              <a:xfrm>
                <a:off x="8847394" y="2954587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TCP</a:t>
                </a:r>
                <a:r>
                  <a:rPr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通信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B34541DA-9CAB-EB02-3ED4-F9BE31F694F9}"/>
                  </a:ext>
                </a:extLst>
              </p:cNvPr>
              <p:cNvSpPr txBox="1"/>
              <p:nvPr/>
            </p:nvSpPr>
            <p:spPr>
              <a:xfrm>
                <a:off x="483489" y="4874820"/>
                <a:ext cx="1952990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方位角</a:t>
                </a:r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DAQ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 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4" name="下矢印 23">
                <a:extLst>
                  <a:ext uri="{FF2B5EF4-FFF2-40B4-BE49-F238E27FC236}">
                    <a16:creationId xmlns:a16="http://schemas.microsoft.com/office/drawing/2014/main" id="{00A63A8F-D9A6-A986-1ABE-F423CB152775}"/>
                  </a:ext>
                </a:extLst>
              </p:cNvPr>
              <p:cNvSpPr/>
              <p:nvPr/>
            </p:nvSpPr>
            <p:spPr>
              <a:xfrm rot="16200000">
                <a:off x="3134936" y="4260427"/>
                <a:ext cx="499872" cy="1529134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DCFA585A-41EC-9F93-EBA8-C48C955EBF77}"/>
                  </a:ext>
                </a:extLst>
              </p:cNvPr>
              <p:cNvSpPr txBox="1"/>
              <p:nvPr/>
            </p:nvSpPr>
            <p:spPr>
              <a:xfrm>
                <a:off x="2620303" y="4433386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同期信号</a:t>
                </a:r>
              </a:p>
            </p:txBody>
          </p:sp>
          <p:sp>
            <p:nvSpPr>
              <p:cNvPr id="9" name="正方形/長方形 8">
                <a:extLst>
                  <a:ext uri="{FF2B5EF4-FFF2-40B4-BE49-F238E27FC236}">
                    <a16:creationId xmlns:a16="http://schemas.microsoft.com/office/drawing/2014/main" id="{02AFEA59-5E29-7154-156D-EAD086071C9A}"/>
                  </a:ext>
                </a:extLst>
              </p:cNvPr>
              <p:cNvSpPr/>
              <p:nvPr/>
            </p:nvSpPr>
            <p:spPr>
              <a:xfrm>
                <a:off x="4235070" y="2078370"/>
                <a:ext cx="4332161" cy="334531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D73D6522-6A35-6511-7EAA-1A78B9BED657}"/>
                  </a:ext>
                </a:extLst>
              </p:cNvPr>
              <p:cNvSpPr/>
              <p:nvPr/>
            </p:nvSpPr>
            <p:spPr>
              <a:xfrm>
                <a:off x="691127" y="2428951"/>
                <a:ext cx="1614768" cy="215302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9" name="円/楕円 18">
                <a:extLst>
                  <a:ext uri="{FF2B5EF4-FFF2-40B4-BE49-F238E27FC236}">
                    <a16:creationId xmlns:a16="http://schemas.microsoft.com/office/drawing/2014/main" id="{5ACC3740-A207-7F3E-31CE-982809B3D2E9}"/>
                  </a:ext>
                </a:extLst>
              </p:cNvPr>
              <p:cNvSpPr/>
              <p:nvPr/>
            </p:nvSpPr>
            <p:spPr>
              <a:xfrm>
                <a:off x="1182939" y="3014836"/>
                <a:ext cx="853440" cy="1231392"/>
              </a:xfrm>
              <a:prstGeom prst="ellipse">
                <a:avLst/>
              </a:prstGeom>
              <a:noFill/>
              <a:ln w="635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6" name="下矢印 15">
                <a:extLst>
                  <a:ext uri="{FF2B5EF4-FFF2-40B4-BE49-F238E27FC236}">
                    <a16:creationId xmlns:a16="http://schemas.microsoft.com/office/drawing/2014/main" id="{E3EA99E9-978B-170C-908D-AC11FB4653FE}"/>
                  </a:ext>
                </a:extLst>
              </p:cNvPr>
              <p:cNvSpPr/>
              <p:nvPr/>
            </p:nvSpPr>
            <p:spPr>
              <a:xfrm rot="16200000">
                <a:off x="9200500" y="4300814"/>
                <a:ext cx="499872" cy="1448360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F966EEC3-7DFD-C39C-244D-29DD5CE08D8D}"/>
                  </a:ext>
                </a:extLst>
              </p:cNvPr>
              <p:cNvSpPr txBox="1"/>
              <p:nvPr/>
            </p:nvSpPr>
            <p:spPr>
              <a:xfrm>
                <a:off x="8847394" y="4433386"/>
                <a:ext cx="75005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分配</a:t>
                </a:r>
              </a:p>
            </p:txBody>
          </p:sp>
        </p:grp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EFB88855-AAC4-2FC1-0C0B-14E4F989F89E}"/>
                </a:ext>
              </a:extLst>
            </p:cNvPr>
            <p:cNvSpPr txBox="1"/>
            <p:nvPr/>
          </p:nvSpPr>
          <p:spPr>
            <a:xfrm>
              <a:off x="10220782" y="4822889"/>
              <a:ext cx="1774098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MKID DAQ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759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F178BA-5992-445A-E4A0-3F56D94A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2024/3/20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768662-031E-E2C5-D5E2-D946A564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s-ES" altLang="ja-JP"/>
              <a:t>JPS_2024_Spring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794BA-154A-C65F-FFBE-0AEFDE45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4</a:t>
            </a:fld>
            <a:endParaRPr kumimoji="1" lang="ja-JP" altLang="en-US"/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B36CAAE5-B808-FA87-47E5-2E1C4D9775A7}"/>
              </a:ext>
            </a:extLst>
          </p:cNvPr>
          <p:cNvGrpSpPr/>
          <p:nvPr/>
        </p:nvGrpSpPr>
        <p:grpSpPr>
          <a:xfrm>
            <a:off x="160398" y="1443156"/>
            <a:ext cx="11871204" cy="4694433"/>
            <a:chOff x="320797" y="1526283"/>
            <a:chExt cx="11871204" cy="4694433"/>
          </a:xfrm>
        </p:grpSpPr>
        <p:sp>
          <p:nvSpPr>
            <p:cNvPr id="11" name="右矢印 10">
              <a:extLst>
                <a:ext uri="{FF2B5EF4-FFF2-40B4-BE49-F238E27FC236}">
                  <a16:creationId xmlns:a16="http://schemas.microsoft.com/office/drawing/2014/main" id="{024EF73F-5E46-E28A-4177-297D41D27E3F}"/>
                </a:ext>
              </a:extLst>
            </p:cNvPr>
            <p:cNvSpPr/>
            <p:nvPr/>
          </p:nvSpPr>
          <p:spPr>
            <a:xfrm>
              <a:off x="5528346" y="3340894"/>
              <a:ext cx="493153" cy="248329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84EB377-4923-D339-AEB8-64B05F8009CE}"/>
                </a:ext>
              </a:extLst>
            </p:cNvPr>
            <p:cNvSpPr txBox="1"/>
            <p:nvPr/>
          </p:nvSpPr>
          <p:spPr>
            <a:xfrm>
              <a:off x="795439" y="4538372"/>
              <a:ext cx="1629951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</a:t>
              </a:r>
            </a:p>
          </p:txBody>
        </p:sp>
        <p:sp>
          <p:nvSpPr>
            <p:cNvPr id="15" name="右矢印 14">
              <a:extLst>
                <a:ext uri="{FF2B5EF4-FFF2-40B4-BE49-F238E27FC236}">
                  <a16:creationId xmlns:a16="http://schemas.microsoft.com/office/drawing/2014/main" id="{88A87CBC-B1AE-D1D7-56E4-BB5AD51B61E9}"/>
                </a:ext>
              </a:extLst>
            </p:cNvPr>
            <p:cNvSpPr/>
            <p:nvPr/>
          </p:nvSpPr>
          <p:spPr>
            <a:xfrm>
              <a:off x="2613001" y="3021206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208C96D0-BEE2-E8CC-C1A3-86E366B8FD90}"/>
                </a:ext>
              </a:extLst>
            </p:cNvPr>
            <p:cNvSpPr txBox="1"/>
            <p:nvPr/>
          </p:nvSpPr>
          <p:spPr>
            <a:xfrm>
              <a:off x="3653637" y="2252531"/>
              <a:ext cx="1965111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角度情報にする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右矢印 17">
              <a:extLst>
                <a:ext uri="{FF2B5EF4-FFF2-40B4-BE49-F238E27FC236}">
                  <a16:creationId xmlns:a16="http://schemas.microsoft.com/office/drawing/2014/main" id="{0F1C0E1F-775C-E5DE-8486-6505A31F9612}"/>
                </a:ext>
              </a:extLst>
            </p:cNvPr>
            <p:cNvSpPr/>
            <p:nvPr/>
          </p:nvSpPr>
          <p:spPr>
            <a:xfrm flipV="1">
              <a:off x="795438" y="4951727"/>
              <a:ext cx="7357961" cy="206894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B2FD9EF4-96B6-EDB3-F96D-8EA45D18A698}"/>
                </a:ext>
              </a:extLst>
            </p:cNvPr>
            <p:cNvSpPr txBox="1"/>
            <p:nvPr/>
          </p:nvSpPr>
          <p:spPr>
            <a:xfrm>
              <a:off x="5815664" y="2252531"/>
              <a:ext cx="1753450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データが充填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0" name="右矢印 19">
              <a:extLst>
                <a:ext uri="{FF2B5EF4-FFF2-40B4-BE49-F238E27FC236}">
                  <a16:creationId xmlns:a16="http://schemas.microsoft.com/office/drawing/2014/main" id="{631777D5-D745-D9E1-EAC7-3641D733A39C}"/>
                </a:ext>
              </a:extLst>
            </p:cNvPr>
            <p:cNvSpPr/>
            <p:nvPr/>
          </p:nvSpPr>
          <p:spPr>
            <a:xfrm>
              <a:off x="7301790" y="3763605"/>
              <a:ext cx="851610" cy="219789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D060D9B7-D1FA-AC56-0C7C-9962765E8E34}"/>
                </a:ext>
              </a:extLst>
            </p:cNvPr>
            <p:cNvSpPr txBox="1"/>
            <p:nvPr/>
          </p:nvSpPr>
          <p:spPr>
            <a:xfrm>
              <a:off x="7766030" y="2487540"/>
              <a:ext cx="2208014" cy="101566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ソフトウェアで</a:t>
              </a:r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FIFO</a:t>
              </a:r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からデータを読み出す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D0E06294-565B-922E-366F-5693257DD08A}"/>
                </a:ext>
              </a:extLst>
            </p:cNvPr>
            <p:cNvSpPr/>
            <p:nvPr/>
          </p:nvSpPr>
          <p:spPr>
            <a:xfrm>
              <a:off x="320797" y="2830347"/>
              <a:ext cx="2318805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仰角エンコーダー</a:t>
              </a: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E620F6B4-E1EC-BD90-CBA1-F60B6503DA7B}"/>
                </a:ext>
              </a:extLst>
            </p:cNvPr>
            <p:cNvSpPr/>
            <p:nvPr/>
          </p:nvSpPr>
          <p:spPr>
            <a:xfrm>
              <a:off x="3729296" y="2820345"/>
              <a:ext cx="1799051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デコーダー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02B9A961-AA3C-F464-ED44-3E2858EB5A4F}"/>
                </a:ext>
              </a:extLst>
            </p:cNvPr>
            <p:cNvSpPr/>
            <p:nvPr/>
          </p:nvSpPr>
          <p:spPr>
            <a:xfrm>
              <a:off x="6035529" y="2833428"/>
              <a:ext cx="1233813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FIFO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2AA20D0-B4AB-75A9-53D8-00289530E6EE}"/>
                </a:ext>
              </a:extLst>
            </p:cNvPr>
            <p:cNvSpPr/>
            <p:nvPr/>
          </p:nvSpPr>
          <p:spPr>
            <a:xfrm>
              <a:off x="8170696" y="3618397"/>
              <a:ext cx="1233813" cy="166492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CPU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742F3440-0A9E-D643-E53E-FC1E8CCC9ED6}"/>
                </a:ext>
              </a:extLst>
            </p:cNvPr>
            <p:cNvSpPr/>
            <p:nvPr/>
          </p:nvSpPr>
          <p:spPr>
            <a:xfrm>
              <a:off x="10655096" y="3609429"/>
              <a:ext cx="1233813" cy="475294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PC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7" name="右矢印 26">
              <a:extLst>
                <a:ext uri="{FF2B5EF4-FFF2-40B4-BE49-F238E27FC236}">
                  <a16:creationId xmlns:a16="http://schemas.microsoft.com/office/drawing/2014/main" id="{B1080765-7C01-4A77-203A-6F2BEB231F91}"/>
                </a:ext>
              </a:extLst>
            </p:cNvPr>
            <p:cNvSpPr/>
            <p:nvPr/>
          </p:nvSpPr>
          <p:spPr>
            <a:xfrm>
              <a:off x="2613001" y="3388334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28" name="右矢印 27">
              <a:extLst>
                <a:ext uri="{FF2B5EF4-FFF2-40B4-BE49-F238E27FC236}">
                  <a16:creationId xmlns:a16="http://schemas.microsoft.com/office/drawing/2014/main" id="{38860A1C-A2B1-825F-F53D-CACCFAAFA31C}"/>
                </a:ext>
              </a:extLst>
            </p:cNvPr>
            <p:cNvSpPr/>
            <p:nvPr/>
          </p:nvSpPr>
          <p:spPr>
            <a:xfrm>
              <a:off x="2613001" y="3752170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0" name="上下矢印 29">
              <a:extLst>
                <a:ext uri="{FF2B5EF4-FFF2-40B4-BE49-F238E27FC236}">
                  <a16:creationId xmlns:a16="http://schemas.microsoft.com/office/drawing/2014/main" id="{71760A42-9203-B61E-3502-C6AA9D7128D5}"/>
                </a:ext>
              </a:extLst>
            </p:cNvPr>
            <p:cNvSpPr/>
            <p:nvPr/>
          </p:nvSpPr>
          <p:spPr>
            <a:xfrm rot="5400000" flipH="1">
              <a:off x="9901626" y="3278599"/>
              <a:ext cx="224755" cy="1184400"/>
            </a:xfrm>
            <a:prstGeom prst="upDown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3A5B4A43-EADE-253E-01B2-91E97CE7310B}"/>
                </a:ext>
              </a:extLst>
            </p:cNvPr>
            <p:cNvSpPr txBox="1"/>
            <p:nvPr/>
          </p:nvSpPr>
          <p:spPr>
            <a:xfrm>
              <a:off x="2995386" y="2720721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A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" name="テキスト ボックス 31">
              <a:extLst>
                <a:ext uri="{FF2B5EF4-FFF2-40B4-BE49-F238E27FC236}">
                  <a16:creationId xmlns:a16="http://schemas.microsoft.com/office/drawing/2014/main" id="{C28DE21C-FF5A-2770-C465-FACA898872E1}"/>
                </a:ext>
              </a:extLst>
            </p:cNvPr>
            <p:cNvSpPr txBox="1"/>
            <p:nvPr/>
          </p:nvSpPr>
          <p:spPr>
            <a:xfrm>
              <a:off x="2983942" y="3111635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B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3" name="テキスト ボックス 32">
              <a:extLst>
                <a:ext uri="{FF2B5EF4-FFF2-40B4-BE49-F238E27FC236}">
                  <a16:creationId xmlns:a16="http://schemas.microsoft.com/office/drawing/2014/main" id="{E8680DD6-4986-E4BD-6651-C800FD1399C5}"/>
                </a:ext>
              </a:extLst>
            </p:cNvPr>
            <p:cNvSpPr txBox="1"/>
            <p:nvPr/>
          </p:nvSpPr>
          <p:spPr>
            <a:xfrm>
              <a:off x="2991148" y="3486284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4" name="右矢印 33">
              <a:extLst>
                <a:ext uri="{FF2B5EF4-FFF2-40B4-BE49-F238E27FC236}">
                  <a16:creationId xmlns:a16="http://schemas.microsoft.com/office/drawing/2014/main" id="{58F29B21-7B95-3689-10CB-85A74E1B9B1D}"/>
                </a:ext>
              </a:extLst>
            </p:cNvPr>
            <p:cNvSpPr/>
            <p:nvPr/>
          </p:nvSpPr>
          <p:spPr>
            <a:xfrm rot="16200000">
              <a:off x="4186272" y="4407318"/>
              <a:ext cx="946822" cy="250518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AA32206E-99D1-283C-7D48-A236E6B44E08}"/>
                </a:ext>
              </a:extLst>
            </p:cNvPr>
            <p:cNvSpPr/>
            <p:nvPr/>
          </p:nvSpPr>
          <p:spPr>
            <a:xfrm>
              <a:off x="2890100" y="1982198"/>
              <a:ext cx="7381242" cy="4238518"/>
            </a:xfrm>
            <a:prstGeom prst="rect">
              <a:avLst/>
            </a:prstGeom>
            <a:noFill/>
            <a:ln w="63500" cap="rnd">
              <a:solidFill>
                <a:srgbClr val="FFC000"/>
              </a:solidFill>
              <a:prstDash val="sysDash"/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038B6E09-B6FB-BE9F-E547-BE587C9A9611}"/>
                </a:ext>
              </a:extLst>
            </p:cNvPr>
            <p:cNvSpPr txBox="1"/>
            <p:nvPr/>
          </p:nvSpPr>
          <p:spPr>
            <a:xfrm>
              <a:off x="6035529" y="1526283"/>
              <a:ext cx="14196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Zynq</a:t>
              </a:r>
              <a:endPara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840CC58D-EA43-AE5E-4295-933139A07F83}"/>
                </a:ext>
              </a:extLst>
            </p:cNvPr>
            <p:cNvSpPr/>
            <p:nvPr/>
          </p:nvSpPr>
          <p:spPr>
            <a:xfrm>
              <a:off x="10655096" y="5559345"/>
              <a:ext cx="1536905" cy="475294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MKID DAQ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29E60DC-EAFF-9F5E-F963-DF29E2C72F8A}"/>
              </a:ext>
            </a:extLst>
          </p:cNvPr>
          <p:cNvSpPr txBox="1"/>
          <p:nvPr/>
        </p:nvSpPr>
        <p:spPr>
          <a:xfrm>
            <a:off x="9293002" y="3884128"/>
            <a:ext cx="1614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TCP</a:t>
            </a:r>
            <a:r>
              <a:rPr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通信</a:t>
            </a:r>
            <a:endParaRPr kumimoji="1" lang="ja-ES" altLang="en-US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1AAD6C9-9AB7-2C3E-14CF-2541684297DA}"/>
              </a:ext>
            </a:extLst>
          </p:cNvPr>
          <p:cNvSpPr txBox="1"/>
          <p:nvPr/>
        </p:nvSpPr>
        <p:spPr>
          <a:xfrm>
            <a:off x="9384276" y="5325562"/>
            <a:ext cx="750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分配</a:t>
            </a:r>
          </a:p>
        </p:txBody>
      </p:sp>
      <p:cxnSp>
        <p:nvCxnSpPr>
          <p:cNvPr id="37" name="カギ線コネクタ 36">
            <a:extLst>
              <a:ext uri="{FF2B5EF4-FFF2-40B4-BE49-F238E27FC236}">
                <a16:creationId xmlns:a16="http://schemas.microsoft.com/office/drawing/2014/main" id="{06AD5BAA-BF35-2FDD-1F5F-2747412BBAA8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850648" y="5064480"/>
            <a:ext cx="4644049" cy="649385"/>
          </a:xfrm>
          <a:prstGeom prst="bentConnector3">
            <a:avLst>
              <a:gd name="adj1" fmla="val 1074"/>
            </a:avLst>
          </a:prstGeom>
          <a:ln w="101600">
            <a:solidFill>
              <a:srgbClr val="0070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39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コンテンツ プレースホルダー 7">
            <a:extLst>
              <a:ext uri="{FF2B5EF4-FFF2-40B4-BE49-F238E27FC236}">
                <a16:creationId xmlns:a16="http://schemas.microsoft.com/office/drawing/2014/main" id="{A67F66B6-EA3D-D4A5-6549-DEBB2DA31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58" y="1266571"/>
            <a:ext cx="10393683" cy="453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302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A4AB4B8F-BB56-7480-152C-CFD060A11080}"/>
              </a:ext>
            </a:extLst>
          </p:cNvPr>
          <p:cNvGrpSpPr/>
          <p:nvPr/>
        </p:nvGrpSpPr>
        <p:grpSpPr>
          <a:xfrm>
            <a:off x="2115622" y="768812"/>
            <a:ext cx="7132549" cy="5320376"/>
            <a:chOff x="622488" y="1335068"/>
            <a:chExt cx="6324601" cy="4743449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4A20875-459C-49AB-FA73-8022C67DE5DD}"/>
                </a:ext>
              </a:extLst>
            </p:cNvPr>
            <p:cNvSpPr/>
            <p:nvPr/>
          </p:nvSpPr>
          <p:spPr>
            <a:xfrm>
              <a:off x="622488" y="1335068"/>
              <a:ext cx="6324601" cy="4743449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9080D257-E780-56D8-9084-4A782B4D6C26}"/>
                </a:ext>
              </a:extLst>
            </p:cNvPr>
            <p:cNvSpPr txBox="1"/>
            <p:nvPr/>
          </p:nvSpPr>
          <p:spPr>
            <a:xfrm>
              <a:off x="3311619" y="2258144"/>
              <a:ext cx="2208839" cy="35672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SD</a:t>
              </a:r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カードスロット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55ABB381-4775-D206-69B5-5CA01F5520C8}"/>
                </a:ext>
              </a:extLst>
            </p:cNvPr>
            <p:cNvSpPr/>
            <p:nvPr/>
          </p:nvSpPr>
          <p:spPr>
            <a:xfrm>
              <a:off x="3826353" y="1604174"/>
              <a:ext cx="957855" cy="563226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</p:grpSp>
      <p:sp>
        <p:nvSpPr>
          <p:cNvPr id="7" name="円/楕円 6">
            <a:extLst>
              <a:ext uri="{FF2B5EF4-FFF2-40B4-BE49-F238E27FC236}">
                <a16:creationId xmlns:a16="http://schemas.microsoft.com/office/drawing/2014/main" id="{93EAB220-7C12-FE25-EE77-09B9D94767A5}"/>
              </a:ext>
            </a:extLst>
          </p:cNvPr>
          <p:cNvSpPr/>
          <p:nvPr/>
        </p:nvSpPr>
        <p:spPr>
          <a:xfrm>
            <a:off x="6559074" y="2306049"/>
            <a:ext cx="813999" cy="400111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7BBF800-4774-0C11-5D9C-428057DA20AE}"/>
              </a:ext>
            </a:extLst>
          </p:cNvPr>
          <p:cNvSpPr txBox="1"/>
          <p:nvPr/>
        </p:nvSpPr>
        <p:spPr>
          <a:xfrm>
            <a:off x="5965741" y="2811116"/>
            <a:ext cx="2000664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ジャンパーピン</a:t>
            </a:r>
          </a:p>
        </p:txBody>
      </p:sp>
    </p:spTree>
    <p:extLst>
      <p:ext uri="{BB962C8B-B14F-4D97-AF65-F5344CB8AC3E}">
        <p14:creationId xmlns:p14="http://schemas.microsoft.com/office/powerpoint/2010/main" val="3618268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2EFDD3A8-BC4A-B759-2620-79540AFECB6A}"/>
              </a:ext>
            </a:extLst>
          </p:cNvPr>
          <p:cNvGrpSpPr/>
          <p:nvPr/>
        </p:nvGrpSpPr>
        <p:grpSpPr>
          <a:xfrm>
            <a:off x="769996" y="2483337"/>
            <a:ext cx="10970663" cy="3185622"/>
            <a:chOff x="769996" y="2483337"/>
            <a:chExt cx="10970663" cy="3185622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A82D8DD8-3C42-B07D-153D-1C53DB62BA3D}"/>
                </a:ext>
              </a:extLst>
            </p:cNvPr>
            <p:cNvGrpSpPr/>
            <p:nvPr/>
          </p:nvGrpSpPr>
          <p:grpSpPr>
            <a:xfrm>
              <a:off x="769996" y="2483337"/>
              <a:ext cx="3400221" cy="2713277"/>
              <a:chOff x="728432" y="2330938"/>
              <a:chExt cx="3400221" cy="2213352"/>
            </a:xfrm>
          </p:grpSpPr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E41A054C-C4F6-E994-BC8F-35CFF5DAA6B7}"/>
                  </a:ext>
                </a:extLst>
              </p:cNvPr>
              <p:cNvGrpSpPr/>
              <p:nvPr/>
            </p:nvGrpSpPr>
            <p:grpSpPr>
              <a:xfrm>
                <a:off x="991670" y="2723073"/>
                <a:ext cx="2859894" cy="1431088"/>
                <a:chOff x="659161" y="2612237"/>
                <a:chExt cx="2859894" cy="1431088"/>
              </a:xfrm>
            </p:grpSpPr>
            <p:sp>
              <p:nvSpPr>
                <p:cNvPr id="2" name="正方形/長方形 1">
                  <a:extLst>
                    <a:ext uri="{FF2B5EF4-FFF2-40B4-BE49-F238E27FC236}">
                      <a16:creationId xmlns:a16="http://schemas.microsoft.com/office/drawing/2014/main" id="{AA61C4B2-C259-F8C7-E744-3635B8094655}"/>
                    </a:ext>
                  </a:extLst>
                </p:cNvPr>
                <p:cNvSpPr/>
                <p:nvPr/>
              </p:nvSpPr>
              <p:spPr>
                <a:xfrm>
                  <a:off x="659161" y="2612237"/>
                  <a:ext cx="2859894" cy="1431088"/>
                </a:xfrm>
                <a:prstGeom prst="rect">
                  <a:avLst/>
                </a:prstGeom>
                <a:noFill/>
                <a:ln w="635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4" name="テキスト ボックス 3">
                  <a:extLst>
                    <a:ext uri="{FF2B5EF4-FFF2-40B4-BE49-F238E27FC236}">
                      <a16:creationId xmlns:a16="http://schemas.microsoft.com/office/drawing/2014/main" id="{E626FD19-4C22-16E9-CCA6-B4CC3E985CEA}"/>
                    </a:ext>
                  </a:extLst>
                </p:cNvPr>
                <p:cNvSpPr txBox="1"/>
                <p:nvPr/>
              </p:nvSpPr>
              <p:spPr>
                <a:xfrm>
                  <a:off x="1210370" y="2753541"/>
                  <a:ext cx="1690256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Overlay</a:t>
                  </a:r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5" name="テキスト ボックス 4">
                  <a:extLst>
                    <a:ext uri="{FF2B5EF4-FFF2-40B4-BE49-F238E27FC236}">
                      <a16:creationId xmlns:a16="http://schemas.microsoft.com/office/drawing/2014/main" id="{A3AD07C4-E08A-E8EB-B7E3-333FA7D3AE07}"/>
                    </a:ext>
                  </a:extLst>
                </p:cNvPr>
                <p:cNvSpPr txBox="1"/>
                <p:nvPr/>
              </p:nvSpPr>
              <p:spPr>
                <a:xfrm>
                  <a:off x="1088410" y="3176560"/>
                  <a:ext cx="1934175" cy="707886"/>
                </a:xfrm>
                <a:prstGeom prst="rect">
                  <a:avLst/>
                </a:prstGeom>
                <a:noFill/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.bit </a:t>
                  </a:r>
                  <a:r>
                    <a:rPr kumimoji="1" lang="ja-ES" altLang="en-U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ファイル</a:t>
                  </a:r>
                  <a:endPara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.</a:t>
                  </a:r>
                  <a:r>
                    <a:rPr kumimoji="1" lang="en-US" altLang="ja-ES" sz="2000" dirty="0" err="1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hwh</a:t>
                  </a:r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ja-ES" altLang="en-U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ファイル</a:t>
                  </a:r>
                </a:p>
              </p:txBody>
            </p:sp>
          </p:grp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252031B2-0654-0BDD-D1F8-97FDBC78B06C}"/>
                  </a:ext>
                </a:extLst>
              </p:cNvPr>
              <p:cNvSpPr/>
              <p:nvPr/>
            </p:nvSpPr>
            <p:spPr>
              <a:xfrm>
                <a:off x="728432" y="2330938"/>
                <a:ext cx="3400221" cy="2213352"/>
              </a:xfrm>
              <a:prstGeom prst="rect">
                <a:avLst/>
              </a:prstGeom>
              <a:noFill/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5281F35C-75AA-70EB-0809-48408E05B1B9}"/>
                </a:ext>
              </a:extLst>
            </p:cNvPr>
            <p:cNvSpPr txBox="1"/>
            <p:nvPr/>
          </p:nvSpPr>
          <p:spPr>
            <a:xfrm>
              <a:off x="1584443" y="5299627"/>
              <a:ext cx="16902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ES" dirty="0">
                  <a:latin typeface="Meiryo" panose="020B0604030504040204" pitchFamily="34" charset="-128"/>
                  <a:ea typeface="Meiryo" panose="020B0604030504040204" pitchFamily="34" charset="-128"/>
                </a:rPr>
                <a:t>PYNQ</a:t>
              </a:r>
              <a:endPara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C4AC6CA-135D-276F-0675-6E7E2C67F4D7}"/>
                </a:ext>
              </a:extLst>
            </p:cNvPr>
            <p:cNvSpPr txBox="1"/>
            <p:nvPr/>
          </p:nvSpPr>
          <p:spPr>
            <a:xfrm>
              <a:off x="9180496" y="5299627"/>
              <a:ext cx="16902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ES" sz="18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Zynq</a:t>
              </a:r>
              <a:endPara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F9FF8B52-AD6B-34F9-E42A-C3DDC54656D3}"/>
                </a:ext>
              </a:extLst>
            </p:cNvPr>
            <p:cNvGrpSpPr/>
            <p:nvPr/>
          </p:nvGrpSpPr>
          <p:grpSpPr>
            <a:xfrm>
              <a:off x="8340438" y="2483338"/>
              <a:ext cx="3400221" cy="2713276"/>
              <a:chOff x="8021783" y="2483338"/>
              <a:chExt cx="3400221" cy="2713276"/>
            </a:xfrm>
          </p:grpSpPr>
          <p:sp>
            <p:nvSpPr>
              <p:cNvPr id="10" name="正方形/長方形 9">
                <a:extLst>
                  <a:ext uri="{FF2B5EF4-FFF2-40B4-BE49-F238E27FC236}">
                    <a16:creationId xmlns:a16="http://schemas.microsoft.com/office/drawing/2014/main" id="{D17E175B-F514-8153-C1EA-61924C778948}"/>
                  </a:ext>
                </a:extLst>
              </p:cNvPr>
              <p:cNvSpPr/>
              <p:nvPr/>
            </p:nvSpPr>
            <p:spPr>
              <a:xfrm>
                <a:off x="8021783" y="2483338"/>
                <a:ext cx="3400221" cy="2713276"/>
              </a:xfrm>
              <a:prstGeom prst="rect">
                <a:avLst/>
              </a:prstGeom>
              <a:noFill/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1AA4FA80-FC51-F1D6-DD5B-1286BA2A373F}"/>
                  </a:ext>
                </a:extLst>
              </p:cNvPr>
              <p:cNvGrpSpPr/>
              <p:nvPr/>
            </p:nvGrpSpPr>
            <p:grpSpPr>
              <a:xfrm>
                <a:off x="8298871" y="2947727"/>
                <a:ext cx="2957119" cy="1784496"/>
                <a:chOff x="8298872" y="2765989"/>
                <a:chExt cx="2957119" cy="1784496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DDB09518-4BB1-BF1B-1C59-89684442E3D6}"/>
                    </a:ext>
                  </a:extLst>
                </p:cNvPr>
                <p:cNvSpPr/>
                <p:nvPr/>
              </p:nvSpPr>
              <p:spPr>
                <a:xfrm>
                  <a:off x="8298872" y="2765989"/>
                  <a:ext cx="2859894" cy="1784496"/>
                </a:xfrm>
                <a:prstGeom prst="rect">
                  <a:avLst/>
                </a:prstGeom>
                <a:noFill/>
                <a:ln w="698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14" name="直線コネクタ 13">
                  <a:extLst>
                    <a:ext uri="{FF2B5EF4-FFF2-40B4-BE49-F238E27FC236}">
                      <a16:creationId xmlns:a16="http://schemas.microsoft.com/office/drawing/2014/main" id="{CE9F2821-3436-3EDC-2C0F-9B6D31C9626E}"/>
                    </a:ext>
                  </a:extLst>
                </p:cNvPr>
                <p:cNvCxnSpPr>
                  <a:cxnSpLocks/>
                  <a:endCxn id="12" idx="2"/>
                </p:cNvCxnSpPr>
                <p:nvPr/>
              </p:nvCxnSpPr>
              <p:spPr>
                <a:xfrm>
                  <a:off x="9724822" y="2765989"/>
                  <a:ext cx="3997" cy="1784496"/>
                </a:xfrm>
                <a:prstGeom prst="line">
                  <a:avLst/>
                </a:prstGeom>
                <a:ln w="69850">
                  <a:solidFill>
                    <a:srgbClr val="0070C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テキスト ボックス 17">
                  <a:extLst>
                    <a:ext uri="{FF2B5EF4-FFF2-40B4-BE49-F238E27FC236}">
                      <a16:creationId xmlns:a16="http://schemas.microsoft.com/office/drawing/2014/main" id="{701FE2C9-FB12-918F-062D-5169275948AA}"/>
                    </a:ext>
                  </a:extLst>
                </p:cNvPr>
                <p:cNvSpPr txBox="1"/>
                <p:nvPr/>
              </p:nvSpPr>
              <p:spPr>
                <a:xfrm>
                  <a:off x="9565735" y="3045580"/>
                  <a:ext cx="1690256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ja-ES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CPU</a:t>
                  </a:r>
                </a:p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(PS)</a:t>
                  </a:r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19" name="テキスト ボックス 18">
                  <a:extLst>
                    <a:ext uri="{FF2B5EF4-FFF2-40B4-BE49-F238E27FC236}">
                      <a16:creationId xmlns:a16="http://schemas.microsoft.com/office/drawing/2014/main" id="{5E817B4B-C1D4-592D-CF7D-ACA7BEBEC85A}"/>
                    </a:ext>
                  </a:extLst>
                </p:cNvPr>
                <p:cNvSpPr txBox="1"/>
                <p:nvPr/>
              </p:nvSpPr>
              <p:spPr>
                <a:xfrm>
                  <a:off x="8317058" y="2782304"/>
                  <a:ext cx="1389912" cy="1754326"/>
                </a:xfrm>
                <a:prstGeom prst="rect">
                  <a:avLst/>
                </a:prstGeom>
                <a:solidFill>
                  <a:srgbClr val="92D050"/>
                </a:solidFill>
              </p:spPr>
              <p:txBody>
                <a:bodyPr wrap="square">
                  <a:spAutoFit/>
                </a:bodyPr>
                <a:lstStyle/>
                <a:p>
                  <a:pPr algn="ctr"/>
                  <a:endParaRPr kumimoji="1" lang="en-US" altLang="ja-ES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r>
                    <a:rPr kumimoji="1" lang="en-US" altLang="ja-ES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FPGA</a:t>
                  </a:r>
                </a:p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(PL)</a:t>
                  </a:r>
                </a:p>
                <a:p>
                  <a:pPr algn="ctr"/>
                  <a:endParaRPr kumimoji="1" lang="en-US" altLang="ja-E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endParaRPr kumimoji="1" lang="en-US" altLang="ja-E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p:grpSp>
        </p:grpSp>
        <p:sp>
          <p:nvSpPr>
            <p:cNvPr id="20" name="下矢印 19">
              <a:extLst>
                <a:ext uri="{FF2B5EF4-FFF2-40B4-BE49-F238E27FC236}">
                  <a16:creationId xmlns:a16="http://schemas.microsoft.com/office/drawing/2014/main" id="{94F12C91-FA6C-C18C-1316-4D896B2F3703}"/>
                </a:ext>
              </a:extLst>
            </p:cNvPr>
            <p:cNvSpPr/>
            <p:nvPr/>
          </p:nvSpPr>
          <p:spPr>
            <a:xfrm rot="16200000">
              <a:off x="6128733" y="1482251"/>
              <a:ext cx="353941" cy="5428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51C5B353-C7DE-E604-CBAC-3C08D862369F}"/>
                </a:ext>
              </a:extLst>
            </p:cNvPr>
            <p:cNvSpPr txBox="1"/>
            <p:nvPr/>
          </p:nvSpPr>
          <p:spPr>
            <a:xfrm>
              <a:off x="4513648" y="2534656"/>
              <a:ext cx="385156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Overlay</a:t>
              </a:r>
              <a:r>
                <a: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を実行</a:t>
              </a:r>
              <a:endPara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endParaRPr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f</a:t>
              </a:r>
              <a:r>
                <a:rPr kumimoji="1"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rom </a:t>
              </a:r>
              <a:r>
                <a:rPr kumimoji="1" lang="en-US" altLang="ja-ES" sz="2000" dirty="0" err="1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pynq</a:t>
              </a:r>
              <a:r>
                <a:rPr kumimoji="1"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 import Overlay</a:t>
              </a:r>
            </a:p>
            <a:p>
              <a:r>
                <a:rPr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overlay = Overlay( “.bit ” )</a:t>
              </a:r>
              <a:endParaRPr kumimoji="1" lang="ja-ES" altLang="en-US" sz="2000" dirty="0">
                <a:latin typeface="Cambria Math" panose="02040503050406030204" pitchFamily="18" charset="0"/>
                <a:ea typeface="Meiryo" panose="020B0604030504040204" pitchFamily="34" charset="-128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4866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1712F645-1960-6958-F8EE-0923E0880B99}"/>
              </a:ext>
            </a:extLst>
          </p:cNvPr>
          <p:cNvSpPr/>
          <p:nvPr/>
        </p:nvSpPr>
        <p:spPr>
          <a:xfrm>
            <a:off x="1482436" y="2466109"/>
            <a:ext cx="2507673" cy="2175164"/>
          </a:xfrm>
          <a:prstGeom prst="rect">
            <a:avLst/>
          </a:prstGeom>
          <a:noFill/>
          <a:ln w="63500"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ES" sz="2400" dirty="0">
                <a:solidFill>
                  <a:schemeClr val="tx1"/>
                </a:solidFill>
              </a:rPr>
              <a:t>Mac PC</a:t>
            </a:r>
            <a:endParaRPr kumimoji="1" lang="ja-ES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293E38D-E932-BCC5-9486-43378DBB729D}"/>
              </a:ext>
            </a:extLst>
          </p:cNvPr>
          <p:cNvSpPr/>
          <p:nvPr/>
        </p:nvSpPr>
        <p:spPr>
          <a:xfrm>
            <a:off x="8201891" y="2466109"/>
            <a:ext cx="2507673" cy="2175164"/>
          </a:xfrm>
          <a:prstGeom prst="rect">
            <a:avLst/>
          </a:prstGeom>
          <a:noFill/>
          <a:ln w="63500"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ES" sz="2400" dirty="0" err="1">
                <a:solidFill>
                  <a:schemeClr val="tx1"/>
                </a:solidFill>
              </a:rPr>
              <a:t>Zybo</a:t>
            </a:r>
            <a:endParaRPr kumimoji="1" lang="ja-ES" altLang="en-US" sz="2400" dirty="0">
              <a:solidFill>
                <a:schemeClr val="tx1"/>
              </a:solidFill>
            </a:endParaRPr>
          </a:p>
        </p:txBody>
      </p:sp>
      <p:sp>
        <p:nvSpPr>
          <p:cNvPr id="4" name="下矢印 3">
            <a:extLst>
              <a:ext uri="{FF2B5EF4-FFF2-40B4-BE49-F238E27FC236}">
                <a16:creationId xmlns:a16="http://schemas.microsoft.com/office/drawing/2014/main" id="{2CB3987A-22F2-C0E2-C4EB-15DEEC4FD3F6}"/>
              </a:ext>
            </a:extLst>
          </p:cNvPr>
          <p:cNvSpPr/>
          <p:nvPr/>
        </p:nvSpPr>
        <p:spPr>
          <a:xfrm rot="16200000">
            <a:off x="5919031" y="912967"/>
            <a:ext cx="353939" cy="421178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5" name="下矢印 4">
            <a:extLst>
              <a:ext uri="{FF2B5EF4-FFF2-40B4-BE49-F238E27FC236}">
                <a16:creationId xmlns:a16="http://schemas.microsoft.com/office/drawing/2014/main" id="{75B30C5F-B2FB-3DA7-836B-6E954560F908}"/>
              </a:ext>
            </a:extLst>
          </p:cNvPr>
          <p:cNvSpPr/>
          <p:nvPr/>
        </p:nvSpPr>
        <p:spPr>
          <a:xfrm rot="5400000">
            <a:off x="5905175" y="1943428"/>
            <a:ext cx="353940" cy="421178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A45BC01-0E77-8767-9101-FAA1C43F6E14}"/>
              </a:ext>
            </a:extLst>
          </p:cNvPr>
          <p:cNvSpPr txBox="1"/>
          <p:nvPr/>
        </p:nvSpPr>
        <p:spPr>
          <a:xfrm>
            <a:off x="4429991" y="2404448"/>
            <a:ext cx="3553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E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Micro-USB (</a:t>
            </a:r>
            <a:r>
              <a:rPr kumimoji="1" lang="en-US" altLang="ja-ES" sz="1800" dirty="0" err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Zybo</a:t>
            </a:r>
            <a:r>
              <a: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への電源供給</a:t>
            </a:r>
            <a:r>
              <a:rPr kumimoji="1" lang="en-US" altLang="ja-E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endParaRPr kumimoji="1" lang="ja-ES" altLang="en-US" sz="18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73F7AE7-F16F-032A-B64F-04AF5C1516A9}"/>
              </a:ext>
            </a:extLst>
          </p:cNvPr>
          <p:cNvSpPr txBox="1"/>
          <p:nvPr/>
        </p:nvSpPr>
        <p:spPr>
          <a:xfrm>
            <a:off x="4620490" y="4271941"/>
            <a:ext cx="29233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ES" dirty="0">
                <a:latin typeface="Meiryo" panose="020B0604030504040204" pitchFamily="34" charset="-128"/>
                <a:ea typeface="Meiryo" panose="020B0604030504040204" pitchFamily="34" charset="-128"/>
              </a:rPr>
              <a:t>Ethernet (</a:t>
            </a:r>
            <a:r>
              <a:rPr kumimoji="1" lang="ja-ES" altLang="en-US" dirty="0">
                <a:latin typeface="Meiryo" panose="020B0604030504040204" pitchFamily="34" charset="-128"/>
                <a:ea typeface="Meiryo" panose="020B0604030504040204" pitchFamily="34" charset="-128"/>
              </a:rPr>
              <a:t>データ送信</a:t>
            </a:r>
            <a:r>
              <a:rPr kumimoji="1" lang="en-US" altLang="ja-ES" dirty="0"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endParaRPr kumimoji="1" lang="ja-ES" altLang="en-US" sz="18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3690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屋内, 座る, テーブル, 自転車 が含まれている画像&#10;&#10;自動的に生成された説明">
            <a:extLst>
              <a:ext uri="{FF2B5EF4-FFF2-40B4-BE49-F238E27FC236}">
                <a16:creationId xmlns:a16="http://schemas.microsoft.com/office/drawing/2014/main" id="{3308BC7D-0A2B-B517-72FB-369B009B4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0413" y="647046"/>
            <a:ext cx="4172932" cy="5563908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04EB439-8597-5F68-DF01-68B56298F9E3}"/>
              </a:ext>
            </a:extLst>
          </p:cNvPr>
          <p:cNvSpPr txBox="1"/>
          <p:nvPr/>
        </p:nvSpPr>
        <p:spPr>
          <a:xfrm>
            <a:off x="5565132" y="3198167"/>
            <a:ext cx="82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4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old</a:t>
            </a:r>
            <a:endParaRPr kumimoji="1" lang="ja-ES" altLang="en-US" sz="24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2E3B4AF-046B-26D1-A770-7D4A8A733553}"/>
              </a:ext>
            </a:extLst>
          </p:cNvPr>
          <p:cNvSpPr txBox="1"/>
          <p:nvPr/>
        </p:nvSpPr>
        <p:spPr>
          <a:xfrm>
            <a:off x="5394730" y="4704560"/>
            <a:ext cx="82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ES" sz="24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new</a:t>
            </a:r>
            <a:endParaRPr kumimoji="1" lang="ja-ES" altLang="en-US" sz="24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7DF5D58C-E78D-6336-FBDF-ABAC61C7A482}"/>
              </a:ext>
            </a:extLst>
          </p:cNvPr>
          <p:cNvSpPr txBox="1">
            <a:spLocks/>
          </p:cNvSpPr>
          <p:nvPr/>
        </p:nvSpPr>
        <p:spPr>
          <a:xfrm>
            <a:off x="4561715" y="5226924"/>
            <a:ext cx="2489524" cy="46166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4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SD</a:t>
            </a:r>
            <a:r>
              <a:rPr lang="ja-ES" altLang="en-US" sz="24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カードを交換</a:t>
            </a:r>
            <a:endParaRPr lang="ja-JP" altLang="en-US" sz="240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2836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25388</TotalTime>
  <Words>219</Words>
  <Application>Microsoft Macintosh PowerPoint</Application>
  <PresentationFormat>ワイド画面</PresentationFormat>
  <Paragraphs>128</Paragraphs>
  <Slides>22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22</vt:i4>
      </vt:variant>
    </vt:vector>
  </HeadingPairs>
  <TitlesOfParts>
    <vt:vector size="28" baseType="lpstr">
      <vt:lpstr>Meiryo</vt:lpstr>
      <vt:lpstr>Aptos</vt:lpstr>
      <vt:lpstr>Aptos Display</vt:lpstr>
      <vt:lpstr>Arial</vt:lpstr>
      <vt:lpstr>Cambria Math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画像置き場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kataoka.keisuke.45x@st.kyoto-u.ac.jp</dc:creator>
  <cp:lastModifiedBy>kataoka.keisuke.45x@st.kyoto-u.ac.jp</cp:lastModifiedBy>
  <cp:revision>58</cp:revision>
  <cp:lastPrinted>2025-01-06T00:16:21Z</cp:lastPrinted>
  <dcterms:created xsi:type="dcterms:W3CDTF">2024-12-20T07:35:02Z</dcterms:created>
  <dcterms:modified xsi:type="dcterms:W3CDTF">2025-01-06T22:43:59Z</dcterms:modified>
</cp:coreProperties>
</file>

<file path=docProps/thumbnail.jpeg>
</file>